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4" r:id="rId3"/>
    <p:sldId id="2076137587" r:id="rId4"/>
    <p:sldId id="2076137602" r:id="rId5"/>
    <p:sldId id="2076137603" r:id="rId6"/>
    <p:sldId id="259" r:id="rId7"/>
    <p:sldId id="2076137606" r:id="rId8"/>
    <p:sldId id="256" r:id="rId9"/>
    <p:sldId id="2076137589" r:id="rId10"/>
    <p:sldId id="2076137590" r:id="rId11"/>
    <p:sldId id="2076137591" r:id="rId12"/>
    <p:sldId id="2076137592" r:id="rId13"/>
    <p:sldId id="2076137593" r:id="rId14"/>
    <p:sldId id="2076137594" r:id="rId15"/>
    <p:sldId id="2076137604" r:id="rId16"/>
    <p:sldId id="2076137595" r:id="rId17"/>
    <p:sldId id="2076137597" r:id="rId18"/>
    <p:sldId id="2076137598" r:id="rId19"/>
    <p:sldId id="2076137599" r:id="rId20"/>
    <p:sldId id="2076137596" r:id="rId21"/>
    <p:sldId id="2076137605" r:id="rId22"/>
    <p:sldId id="2076137601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7654" autoAdjust="0"/>
  </p:normalViewPr>
  <p:slideViewPr>
    <p:cSldViewPr snapToGrid="0">
      <p:cViewPr varScale="1">
        <p:scale>
          <a:sx n="106" d="100"/>
          <a:sy n="106" d="100"/>
        </p:scale>
        <p:origin x="400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E832E7-FF2E-44DA-A436-95798AC058C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D7821F-86C0-4BA5-A0A5-9078122CD6A1}">
      <dgm:prSet custT="1"/>
      <dgm:spPr/>
      <dgm:t>
        <a:bodyPr/>
        <a:lstStyle/>
        <a:p>
          <a:pPr>
            <a:defRPr b="1"/>
          </a:pPr>
          <a:r>
            <a:rPr lang="en-US" sz="1800" b="0" dirty="0"/>
            <a:t>We sold the Sentinel product team on Jupyter notebooks as a way to explore InfoSec data for hunting and investigation</a:t>
          </a:r>
        </a:p>
      </dgm:t>
    </dgm:pt>
    <dgm:pt modelId="{CC3F05AE-171E-4742-B445-63C93FA3D543}" type="parTrans" cxnId="{A85EB926-7847-4AA6-96D9-23211377E1E7}">
      <dgm:prSet/>
      <dgm:spPr/>
      <dgm:t>
        <a:bodyPr/>
        <a:lstStyle/>
        <a:p>
          <a:endParaRPr lang="en-US" sz="2400"/>
        </a:p>
      </dgm:t>
    </dgm:pt>
    <dgm:pt modelId="{82C3FA46-52E9-464A-8BBD-127E5E0B1C46}" type="sibTrans" cxnId="{A85EB926-7847-4AA6-96D9-23211377E1E7}">
      <dgm:prSet/>
      <dgm:spPr/>
      <dgm:t>
        <a:bodyPr/>
        <a:lstStyle/>
        <a:p>
          <a:endParaRPr lang="en-US" sz="2400"/>
        </a:p>
      </dgm:t>
    </dgm:pt>
    <dgm:pt modelId="{AFA4CEBA-F39C-4CD3-B383-A500F59B2C63}">
      <dgm:prSet custT="1"/>
      <dgm:spPr/>
      <dgm:t>
        <a:bodyPr/>
        <a:lstStyle/>
        <a:p>
          <a:pPr>
            <a:defRPr b="1"/>
          </a:pPr>
          <a:r>
            <a:rPr lang="en-US" sz="1800" b="0" dirty="0"/>
            <a:t>But then we had to create some notebooks…</a:t>
          </a:r>
        </a:p>
      </dgm:t>
    </dgm:pt>
    <dgm:pt modelId="{8BFFD28E-9634-4759-8316-E01BD4060DBF}" type="parTrans" cxnId="{9440F1F2-15DD-424B-935B-5840A5758439}">
      <dgm:prSet/>
      <dgm:spPr/>
      <dgm:t>
        <a:bodyPr/>
        <a:lstStyle/>
        <a:p>
          <a:endParaRPr lang="en-US" sz="2400"/>
        </a:p>
      </dgm:t>
    </dgm:pt>
    <dgm:pt modelId="{539FC731-8D69-432F-9E63-3FC99AEE937B}" type="sibTrans" cxnId="{9440F1F2-15DD-424B-935B-5840A5758439}">
      <dgm:prSet/>
      <dgm:spPr/>
      <dgm:t>
        <a:bodyPr/>
        <a:lstStyle/>
        <a:p>
          <a:endParaRPr lang="en-US" sz="2400"/>
        </a:p>
      </dgm:t>
    </dgm:pt>
    <dgm:pt modelId="{00CC8F25-BAC0-4843-8D08-97848CE229FE}">
      <dgm:prSet custT="1"/>
      <dgm:spPr/>
      <dgm:t>
        <a:bodyPr/>
        <a:lstStyle/>
        <a:p>
          <a:pPr>
            <a:defRPr b="1"/>
          </a:pPr>
          <a:r>
            <a:rPr lang="en-US" sz="1800" b="0" dirty="0"/>
            <a:t>The results:</a:t>
          </a:r>
        </a:p>
      </dgm:t>
    </dgm:pt>
    <dgm:pt modelId="{4000C672-E84E-4C09-888D-01582796CBE6}" type="parTrans" cxnId="{1EBC70F5-C383-4473-8EA9-1F6FBDC0C6B7}">
      <dgm:prSet/>
      <dgm:spPr/>
      <dgm:t>
        <a:bodyPr/>
        <a:lstStyle/>
        <a:p>
          <a:endParaRPr lang="en-US" sz="2400"/>
        </a:p>
      </dgm:t>
    </dgm:pt>
    <dgm:pt modelId="{7D1FB962-576E-4AC4-89C9-BC50CE0E1DC2}" type="sibTrans" cxnId="{1EBC70F5-C383-4473-8EA9-1F6FBDC0C6B7}">
      <dgm:prSet/>
      <dgm:spPr/>
      <dgm:t>
        <a:bodyPr/>
        <a:lstStyle/>
        <a:p>
          <a:endParaRPr lang="en-US" sz="2400"/>
        </a:p>
      </dgm:t>
    </dgm:pt>
    <dgm:pt modelId="{3AA713E7-E4A7-4C2B-B7A9-0CB688B5DE3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“Ambitious and innovative” but</a:t>
          </a:r>
        </a:p>
      </dgm:t>
    </dgm:pt>
    <dgm:pt modelId="{D5DAF635-B75A-48D2-8A15-7E89FB5E8BE0}" type="parTrans" cxnId="{FD7A84B3-DCB9-4D03-9A7C-E455E509EE0D}">
      <dgm:prSet/>
      <dgm:spPr/>
      <dgm:t>
        <a:bodyPr/>
        <a:lstStyle/>
        <a:p>
          <a:endParaRPr lang="en-US" sz="2400"/>
        </a:p>
      </dgm:t>
    </dgm:pt>
    <dgm:pt modelId="{1B080AB8-9E22-4896-97B8-F3558D3A0C04}" type="sibTrans" cxnId="{FD7A84B3-DCB9-4D03-9A7C-E455E509EE0D}">
      <dgm:prSet/>
      <dgm:spPr/>
      <dgm:t>
        <a:bodyPr/>
        <a:lstStyle/>
        <a:p>
          <a:endParaRPr lang="en-US" sz="2400"/>
        </a:p>
      </dgm:t>
    </dgm:pt>
    <dgm:pt modelId="{4B3D9D07-CD8D-4610-8CF4-A7C451F1156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- Very high Code/Signal ratio</a:t>
          </a:r>
        </a:p>
      </dgm:t>
    </dgm:pt>
    <dgm:pt modelId="{2ED7538E-F904-4B0D-86E9-69FC48B07FC6}" type="parTrans" cxnId="{06A3E291-3C99-4988-81E5-62BDE9409B51}">
      <dgm:prSet/>
      <dgm:spPr/>
      <dgm:t>
        <a:bodyPr/>
        <a:lstStyle/>
        <a:p>
          <a:endParaRPr lang="en-US" sz="2400"/>
        </a:p>
      </dgm:t>
    </dgm:pt>
    <dgm:pt modelId="{E043FAFC-DB7F-4805-9BED-1535D474640B}" type="sibTrans" cxnId="{06A3E291-3C99-4988-81E5-62BDE9409B51}">
      <dgm:prSet/>
      <dgm:spPr/>
      <dgm:t>
        <a:bodyPr/>
        <a:lstStyle/>
        <a:p>
          <a:endParaRPr lang="en-US" sz="2400"/>
        </a:p>
      </dgm:t>
    </dgm:pt>
    <dgm:pt modelId="{0E7F840F-DE47-4CE7-8ABC-0716C8E2B83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- Intimidating to look at and to replicate</a:t>
          </a:r>
        </a:p>
      </dgm:t>
    </dgm:pt>
    <dgm:pt modelId="{265C7327-7E37-499D-8874-F0E6720C27BB}" type="parTrans" cxnId="{0B7BD40D-7544-46C4-A992-10B744370E4B}">
      <dgm:prSet/>
      <dgm:spPr/>
      <dgm:t>
        <a:bodyPr/>
        <a:lstStyle/>
        <a:p>
          <a:endParaRPr lang="en-US" sz="2400"/>
        </a:p>
      </dgm:t>
    </dgm:pt>
    <dgm:pt modelId="{414F13E4-AC0F-46F2-B71A-C89498CEF2BF}" type="sibTrans" cxnId="{0B7BD40D-7544-46C4-A992-10B744370E4B}">
      <dgm:prSet/>
      <dgm:spPr/>
      <dgm:t>
        <a:bodyPr/>
        <a:lstStyle/>
        <a:p>
          <a:endParaRPr lang="en-US" sz="2400"/>
        </a:p>
      </dgm:t>
    </dgm:pt>
    <dgm:pt modelId="{32506EE7-D5AA-4A7E-9615-C5BD25F3AF6E}" type="pres">
      <dgm:prSet presAssocID="{47E832E7-FF2E-44DA-A436-95798AC058CB}" presName="root" presStyleCnt="0">
        <dgm:presLayoutVars>
          <dgm:dir/>
          <dgm:resizeHandles val="exact"/>
        </dgm:presLayoutVars>
      </dgm:prSet>
      <dgm:spPr/>
    </dgm:pt>
    <dgm:pt modelId="{1145F5EB-13C4-491E-A189-5CC04800CA67}" type="pres">
      <dgm:prSet presAssocID="{FAD7821F-86C0-4BA5-A0A5-9078122CD6A1}" presName="compNode" presStyleCnt="0"/>
      <dgm:spPr/>
    </dgm:pt>
    <dgm:pt modelId="{1EFDFA1D-AFE3-409B-A144-1952E21E4CE5}" type="pres">
      <dgm:prSet presAssocID="{FAD7821F-86C0-4BA5-A0A5-9078122CD6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Like with solid fill"/>
        </a:ext>
      </dgm:extLst>
    </dgm:pt>
    <dgm:pt modelId="{0F586EB3-8EFC-4544-B029-527C64C3D1B3}" type="pres">
      <dgm:prSet presAssocID="{FAD7821F-86C0-4BA5-A0A5-9078122CD6A1}" presName="iconSpace" presStyleCnt="0"/>
      <dgm:spPr/>
    </dgm:pt>
    <dgm:pt modelId="{2CF99029-5516-4034-BD45-473C670A4F6E}" type="pres">
      <dgm:prSet presAssocID="{FAD7821F-86C0-4BA5-A0A5-9078122CD6A1}" presName="parTx" presStyleLbl="revTx" presStyleIdx="0" presStyleCnt="6">
        <dgm:presLayoutVars>
          <dgm:chMax val="0"/>
          <dgm:chPref val="0"/>
        </dgm:presLayoutVars>
      </dgm:prSet>
      <dgm:spPr/>
    </dgm:pt>
    <dgm:pt modelId="{1D69918D-6261-49CD-8F34-C6E38AAC2C71}" type="pres">
      <dgm:prSet presAssocID="{FAD7821F-86C0-4BA5-A0A5-9078122CD6A1}" presName="txSpace" presStyleCnt="0"/>
      <dgm:spPr/>
    </dgm:pt>
    <dgm:pt modelId="{565C35EA-4A2D-4A7C-8B6C-17779C4CB1C6}" type="pres">
      <dgm:prSet presAssocID="{FAD7821F-86C0-4BA5-A0A5-9078122CD6A1}" presName="desTx" presStyleLbl="revTx" presStyleIdx="1" presStyleCnt="6">
        <dgm:presLayoutVars/>
      </dgm:prSet>
      <dgm:spPr/>
    </dgm:pt>
    <dgm:pt modelId="{28221F58-DBEA-48C5-AC86-20A2AD15038F}" type="pres">
      <dgm:prSet presAssocID="{82C3FA46-52E9-464A-8BBD-127E5E0B1C46}" presName="sibTrans" presStyleCnt="0"/>
      <dgm:spPr/>
    </dgm:pt>
    <dgm:pt modelId="{DB097C02-3EE5-41DD-8EED-459ED26C0B18}" type="pres">
      <dgm:prSet presAssocID="{AFA4CEBA-F39C-4CD3-B383-A500F59B2C63}" presName="compNode" presStyleCnt="0"/>
      <dgm:spPr/>
    </dgm:pt>
    <dgm:pt modelId="{E89A0147-8277-47E8-80BF-C8D464B8B4CE}" type="pres">
      <dgm:prSet presAssocID="{AFA4CEBA-F39C-4CD3-B383-A500F59B2C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29C9D06-9BD3-424C-86D6-C209D603F431}" type="pres">
      <dgm:prSet presAssocID="{AFA4CEBA-F39C-4CD3-B383-A500F59B2C63}" presName="iconSpace" presStyleCnt="0"/>
      <dgm:spPr/>
    </dgm:pt>
    <dgm:pt modelId="{B019DAA7-9AFB-4A22-911B-EFE8BDEB7A90}" type="pres">
      <dgm:prSet presAssocID="{AFA4CEBA-F39C-4CD3-B383-A500F59B2C63}" presName="parTx" presStyleLbl="revTx" presStyleIdx="2" presStyleCnt="6">
        <dgm:presLayoutVars>
          <dgm:chMax val="0"/>
          <dgm:chPref val="0"/>
        </dgm:presLayoutVars>
      </dgm:prSet>
      <dgm:spPr/>
    </dgm:pt>
    <dgm:pt modelId="{5226C7C8-00E1-4D6B-B089-8145767582CB}" type="pres">
      <dgm:prSet presAssocID="{AFA4CEBA-F39C-4CD3-B383-A500F59B2C63}" presName="txSpace" presStyleCnt="0"/>
      <dgm:spPr/>
    </dgm:pt>
    <dgm:pt modelId="{67B6E4F3-7075-4611-A5C1-F3ECEB87E02D}" type="pres">
      <dgm:prSet presAssocID="{AFA4CEBA-F39C-4CD3-B383-A500F59B2C63}" presName="desTx" presStyleLbl="revTx" presStyleIdx="3" presStyleCnt="6">
        <dgm:presLayoutVars/>
      </dgm:prSet>
      <dgm:spPr/>
    </dgm:pt>
    <dgm:pt modelId="{99442CE0-433B-4F56-8E0E-80CB2135B6EB}" type="pres">
      <dgm:prSet presAssocID="{539FC731-8D69-432F-9E63-3FC99AEE937B}" presName="sibTrans" presStyleCnt="0"/>
      <dgm:spPr/>
    </dgm:pt>
    <dgm:pt modelId="{91B0DDE0-B8EA-4104-9B6F-D1B0E3C56CE5}" type="pres">
      <dgm:prSet presAssocID="{00CC8F25-BAC0-4843-8D08-97848CE229FE}" presName="compNode" presStyleCnt="0"/>
      <dgm:spPr/>
    </dgm:pt>
    <dgm:pt modelId="{D665DE13-F579-4B96-A70D-2704AA946628}" type="pres">
      <dgm:prSet presAssocID="{00CC8F25-BAC0-4843-8D08-97848CE229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19E44400-7D99-4777-98E2-FC99A03C1D90}" type="pres">
      <dgm:prSet presAssocID="{00CC8F25-BAC0-4843-8D08-97848CE229FE}" presName="iconSpace" presStyleCnt="0"/>
      <dgm:spPr/>
    </dgm:pt>
    <dgm:pt modelId="{C0CACFE7-3B7F-4914-A8D4-4CB5442E3D3F}" type="pres">
      <dgm:prSet presAssocID="{00CC8F25-BAC0-4843-8D08-97848CE229FE}" presName="parTx" presStyleLbl="revTx" presStyleIdx="4" presStyleCnt="6">
        <dgm:presLayoutVars>
          <dgm:chMax val="0"/>
          <dgm:chPref val="0"/>
        </dgm:presLayoutVars>
      </dgm:prSet>
      <dgm:spPr/>
    </dgm:pt>
    <dgm:pt modelId="{61141936-0DC8-47D9-8A90-80CE511AE289}" type="pres">
      <dgm:prSet presAssocID="{00CC8F25-BAC0-4843-8D08-97848CE229FE}" presName="txSpace" presStyleCnt="0"/>
      <dgm:spPr/>
    </dgm:pt>
    <dgm:pt modelId="{3708BB3A-E930-4242-BDF5-8B6ED7A723B1}" type="pres">
      <dgm:prSet presAssocID="{00CC8F25-BAC0-4843-8D08-97848CE229FE}" presName="desTx" presStyleLbl="revTx" presStyleIdx="5" presStyleCnt="6" custLinFactNeighborX="-1368" custLinFactNeighborY="-83408">
        <dgm:presLayoutVars/>
      </dgm:prSet>
      <dgm:spPr/>
    </dgm:pt>
  </dgm:ptLst>
  <dgm:cxnLst>
    <dgm:cxn modelId="{81123E0A-E411-4955-9C7A-D9037213D6AA}" type="presOf" srcId="{0E7F840F-DE47-4CE7-8ABC-0716C8E2B83F}" destId="{3708BB3A-E930-4242-BDF5-8B6ED7A723B1}" srcOrd="0" destOrd="2" presId="urn:microsoft.com/office/officeart/2018/2/layout/IconLabelDescriptionList"/>
    <dgm:cxn modelId="{0B7BD40D-7544-46C4-A992-10B744370E4B}" srcId="{00CC8F25-BAC0-4843-8D08-97848CE229FE}" destId="{0E7F840F-DE47-4CE7-8ABC-0716C8E2B83F}" srcOrd="2" destOrd="0" parTransId="{265C7327-7E37-499D-8874-F0E6720C27BB}" sibTransId="{414F13E4-AC0F-46F2-B71A-C89498CEF2BF}"/>
    <dgm:cxn modelId="{A85EB926-7847-4AA6-96D9-23211377E1E7}" srcId="{47E832E7-FF2E-44DA-A436-95798AC058CB}" destId="{FAD7821F-86C0-4BA5-A0A5-9078122CD6A1}" srcOrd="0" destOrd="0" parTransId="{CC3F05AE-171E-4742-B445-63C93FA3D543}" sibTransId="{82C3FA46-52E9-464A-8BBD-127E5E0B1C46}"/>
    <dgm:cxn modelId="{85223E32-3EB2-4A71-8FEF-5D643B420804}" type="presOf" srcId="{3AA713E7-E4A7-4C2B-B7A9-0CB688B5DE3D}" destId="{3708BB3A-E930-4242-BDF5-8B6ED7A723B1}" srcOrd="0" destOrd="0" presId="urn:microsoft.com/office/officeart/2018/2/layout/IconLabelDescriptionList"/>
    <dgm:cxn modelId="{5FCAC73F-4507-493A-AE25-B7187B7D6512}" type="presOf" srcId="{FAD7821F-86C0-4BA5-A0A5-9078122CD6A1}" destId="{2CF99029-5516-4034-BD45-473C670A4F6E}" srcOrd="0" destOrd="0" presId="urn:microsoft.com/office/officeart/2018/2/layout/IconLabelDescriptionList"/>
    <dgm:cxn modelId="{44D5D763-0B04-46D8-B5CE-549A48203B4F}" type="presOf" srcId="{00CC8F25-BAC0-4843-8D08-97848CE229FE}" destId="{C0CACFE7-3B7F-4914-A8D4-4CB5442E3D3F}" srcOrd="0" destOrd="0" presId="urn:microsoft.com/office/officeart/2018/2/layout/IconLabelDescriptionList"/>
    <dgm:cxn modelId="{EC277D8C-E0B9-4AD1-9326-B002F9D77377}" type="presOf" srcId="{AFA4CEBA-F39C-4CD3-B383-A500F59B2C63}" destId="{B019DAA7-9AFB-4A22-911B-EFE8BDEB7A90}" srcOrd="0" destOrd="0" presId="urn:microsoft.com/office/officeart/2018/2/layout/IconLabelDescriptionList"/>
    <dgm:cxn modelId="{06A3E291-3C99-4988-81E5-62BDE9409B51}" srcId="{00CC8F25-BAC0-4843-8D08-97848CE229FE}" destId="{4B3D9D07-CD8D-4610-8CF4-A7C451F11562}" srcOrd="1" destOrd="0" parTransId="{2ED7538E-F904-4B0D-86E9-69FC48B07FC6}" sibTransId="{E043FAFC-DB7F-4805-9BED-1535D474640B}"/>
    <dgm:cxn modelId="{FD7A84B3-DCB9-4D03-9A7C-E455E509EE0D}" srcId="{00CC8F25-BAC0-4843-8D08-97848CE229FE}" destId="{3AA713E7-E4A7-4C2B-B7A9-0CB688B5DE3D}" srcOrd="0" destOrd="0" parTransId="{D5DAF635-B75A-48D2-8A15-7E89FB5E8BE0}" sibTransId="{1B080AB8-9E22-4896-97B8-F3558D3A0C04}"/>
    <dgm:cxn modelId="{0D20B9BA-D838-45F6-A04E-E1B7969AEECD}" type="presOf" srcId="{4B3D9D07-CD8D-4610-8CF4-A7C451F11562}" destId="{3708BB3A-E930-4242-BDF5-8B6ED7A723B1}" srcOrd="0" destOrd="1" presId="urn:microsoft.com/office/officeart/2018/2/layout/IconLabelDescriptionList"/>
    <dgm:cxn modelId="{9440F1F2-15DD-424B-935B-5840A5758439}" srcId="{47E832E7-FF2E-44DA-A436-95798AC058CB}" destId="{AFA4CEBA-F39C-4CD3-B383-A500F59B2C63}" srcOrd="1" destOrd="0" parTransId="{8BFFD28E-9634-4759-8316-E01BD4060DBF}" sibTransId="{539FC731-8D69-432F-9E63-3FC99AEE937B}"/>
    <dgm:cxn modelId="{1EBC70F5-C383-4473-8EA9-1F6FBDC0C6B7}" srcId="{47E832E7-FF2E-44DA-A436-95798AC058CB}" destId="{00CC8F25-BAC0-4843-8D08-97848CE229FE}" srcOrd="2" destOrd="0" parTransId="{4000C672-E84E-4C09-888D-01582796CBE6}" sibTransId="{7D1FB962-576E-4AC4-89C9-BC50CE0E1DC2}"/>
    <dgm:cxn modelId="{022841F7-86D3-4F68-9094-588E1B11E5E0}" type="presOf" srcId="{47E832E7-FF2E-44DA-A436-95798AC058CB}" destId="{32506EE7-D5AA-4A7E-9615-C5BD25F3AF6E}" srcOrd="0" destOrd="0" presId="urn:microsoft.com/office/officeart/2018/2/layout/IconLabelDescriptionList"/>
    <dgm:cxn modelId="{134E39F4-ED46-47D7-A41B-DDAB167AF2AB}" type="presParOf" srcId="{32506EE7-D5AA-4A7E-9615-C5BD25F3AF6E}" destId="{1145F5EB-13C4-491E-A189-5CC04800CA67}" srcOrd="0" destOrd="0" presId="urn:microsoft.com/office/officeart/2018/2/layout/IconLabelDescriptionList"/>
    <dgm:cxn modelId="{3A9AC607-F542-407C-B106-16FA2E573DFC}" type="presParOf" srcId="{1145F5EB-13C4-491E-A189-5CC04800CA67}" destId="{1EFDFA1D-AFE3-409B-A144-1952E21E4CE5}" srcOrd="0" destOrd="0" presId="urn:microsoft.com/office/officeart/2018/2/layout/IconLabelDescriptionList"/>
    <dgm:cxn modelId="{411AFDAE-87D1-49DD-87EA-7BA7F28FE4F5}" type="presParOf" srcId="{1145F5EB-13C4-491E-A189-5CC04800CA67}" destId="{0F586EB3-8EFC-4544-B029-527C64C3D1B3}" srcOrd="1" destOrd="0" presId="urn:microsoft.com/office/officeart/2018/2/layout/IconLabelDescriptionList"/>
    <dgm:cxn modelId="{DA599C37-956F-4595-903C-0A80D771C5E9}" type="presParOf" srcId="{1145F5EB-13C4-491E-A189-5CC04800CA67}" destId="{2CF99029-5516-4034-BD45-473C670A4F6E}" srcOrd="2" destOrd="0" presId="urn:microsoft.com/office/officeart/2018/2/layout/IconLabelDescriptionList"/>
    <dgm:cxn modelId="{4144269E-DB83-49C6-97BE-EE6BF2F5C3E6}" type="presParOf" srcId="{1145F5EB-13C4-491E-A189-5CC04800CA67}" destId="{1D69918D-6261-49CD-8F34-C6E38AAC2C71}" srcOrd="3" destOrd="0" presId="urn:microsoft.com/office/officeart/2018/2/layout/IconLabelDescriptionList"/>
    <dgm:cxn modelId="{C70F7189-964D-44DD-8F66-A75907BCB19B}" type="presParOf" srcId="{1145F5EB-13C4-491E-A189-5CC04800CA67}" destId="{565C35EA-4A2D-4A7C-8B6C-17779C4CB1C6}" srcOrd="4" destOrd="0" presId="urn:microsoft.com/office/officeart/2018/2/layout/IconLabelDescriptionList"/>
    <dgm:cxn modelId="{E908FB6D-7334-4BE9-8E8D-8EE7962074B9}" type="presParOf" srcId="{32506EE7-D5AA-4A7E-9615-C5BD25F3AF6E}" destId="{28221F58-DBEA-48C5-AC86-20A2AD15038F}" srcOrd="1" destOrd="0" presId="urn:microsoft.com/office/officeart/2018/2/layout/IconLabelDescriptionList"/>
    <dgm:cxn modelId="{119A9757-A489-49F7-A53B-8C57DC4459C1}" type="presParOf" srcId="{32506EE7-D5AA-4A7E-9615-C5BD25F3AF6E}" destId="{DB097C02-3EE5-41DD-8EED-459ED26C0B18}" srcOrd="2" destOrd="0" presId="urn:microsoft.com/office/officeart/2018/2/layout/IconLabelDescriptionList"/>
    <dgm:cxn modelId="{6E330F55-D850-491D-83B1-D04A92728CEE}" type="presParOf" srcId="{DB097C02-3EE5-41DD-8EED-459ED26C0B18}" destId="{E89A0147-8277-47E8-80BF-C8D464B8B4CE}" srcOrd="0" destOrd="0" presId="urn:microsoft.com/office/officeart/2018/2/layout/IconLabelDescriptionList"/>
    <dgm:cxn modelId="{512F5AAE-9B53-410D-8ED2-8A631D8F7681}" type="presParOf" srcId="{DB097C02-3EE5-41DD-8EED-459ED26C0B18}" destId="{329C9D06-9BD3-424C-86D6-C209D603F431}" srcOrd="1" destOrd="0" presId="urn:microsoft.com/office/officeart/2018/2/layout/IconLabelDescriptionList"/>
    <dgm:cxn modelId="{95D4EA99-50AC-435B-B8B5-DD39AECED73A}" type="presParOf" srcId="{DB097C02-3EE5-41DD-8EED-459ED26C0B18}" destId="{B019DAA7-9AFB-4A22-911B-EFE8BDEB7A90}" srcOrd="2" destOrd="0" presId="urn:microsoft.com/office/officeart/2018/2/layout/IconLabelDescriptionList"/>
    <dgm:cxn modelId="{DCEAAD57-0D56-4D5F-8FEF-A7F9FA342455}" type="presParOf" srcId="{DB097C02-3EE5-41DD-8EED-459ED26C0B18}" destId="{5226C7C8-00E1-4D6B-B089-8145767582CB}" srcOrd="3" destOrd="0" presId="urn:microsoft.com/office/officeart/2018/2/layout/IconLabelDescriptionList"/>
    <dgm:cxn modelId="{62EB0E63-68C8-4C48-8716-D70A9ABE1406}" type="presParOf" srcId="{DB097C02-3EE5-41DD-8EED-459ED26C0B18}" destId="{67B6E4F3-7075-4611-A5C1-F3ECEB87E02D}" srcOrd="4" destOrd="0" presId="urn:microsoft.com/office/officeart/2018/2/layout/IconLabelDescriptionList"/>
    <dgm:cxn modelId="{B954561A-BF87-41FE-8CC1-EF32BC425C41}" type="presParOf" srcId="{32506EE7-D5AA-4A7E-9615-C5BD25F3AF6E}" destId="{99442CE0-433B-4F56-8E0E-80CB2135B6EB}" srcOrd="3" destOrd="0" presId="urn:microsoft.com/office/officeart/2018/2/layout/IconLabelDescriptionList"/>
    <dgm:cxn modelId="{CBC08BE8-935E-4DAD-A9EC-84FCFFD79021}" type="presParOf" srcId="{32506EE7-D5AA-4A7E-9615-C5BD25F3AF6E}" destId="{91B0DDE0-B8EA-4104-9B6F-D1B0E3C56CE5}" srcOrd="4" destOrd="0" presId="urn:microsoft.com/office/officeart/2018/2/layout/IconLabelDescriptionList"/>
    <dgm:cxn modelId="{2325D374-FC62-434F-981D-661C8C228DF1}" type="presParOf" srcId="{91B0DDE0-B8EA-4104-9B6F-D1B0E3C56CE5}" destId="{D665DE13-F579-4B96-A70D-2704AA946628}" srcOrd="0" destOrd="0" presId="urn:microsoft.com/office/officeart/2018/2/layout/IconLabelDescriptionList"/>
    <dgm:cxn modelId="{D674099C-6503-4382-AC17-90E1FBA78329}" type="presParOf" srcId="{91B0DDE0-B8EA-4104-9B6F-D1B0E3C56CE5}" destId="{19E44400-7D99-4777-98E2-FC99A03C1D90}" srcOrd="1" destOrd="0" presId="urn:microsoft.com/office/officeart/2018/2/layout/IconLabelDescriptionList"/>
    <dgm:cxn modelId="{B114DB39-C370-425D-A47F-EE55871A8CB6}" type="presParOf" srcId="{91B0DDE0-B8EA-4104-9B6F-D1B0E3C56CE5}" destId="{C0CACFE7-3B7F-4914-A8D4-4CB5442E3D3F}" srcOrd="2" destOrd="0" presId="urn:microsoft.com/office/officeart/2018/2/layout/IconLabelDescriptionList"/>
    <dgm:cxn modelId="{F192A603-0F71-4E72-9E95-A8CE325D042A}" type="presParOf" srcId="{91B0DDE0-B8EA-4104-9B6F-D1B0E3C56CE5}" destId="{61141936-0DC8-47D9-8A90-80CE511AE289}" srcOrd="3" destOrd="0" presId="urn:microsoft.com/office/officeart/2018/2/layout/IconLabelDescriptionList"/>
    <dgm:cxn modelId="{E1D1FF2B-93D2-4B85-9997-137F1727C501}" type="presParOf" srcId="{91B0DDE0-B8EA-4104-9B6F-D1B0E3C56CE5}" destId="{3708BB3A-E930-4242-BDF5-8B6ED7A723B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34108C-8680-4DC1-BFCD-E9A5253F0C5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3158FF0-12CA-4AE5-833C-5EDA06FBB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Clean</a:t>
          </a:r>
          <a:r>
            <a:rPr lang="en-US" b="0" i="0" dirty="0"/>
            <a:t> up notebooks (remove code) from notebooks</a:t>
          </a:r>
          <a:endParaRPr lang="en-US" dirty="0"/>
        </a:p>
      </dgm:t>
    </dgm:pt>
    <dgm:pt modelId="{FE2D53BE-1490-4463-8B85-A748D0D3F33A}" type="parTrans" cxnId="{7996A289-DD98-4966-937E-4C79447C5880}">
      <dgm:prSet/>
      <dgm:spPr/>
      <dgm:t>
        <a:bodyPr/>
        <a:lstStyle/>
        <a:p>
          <a:endParaRPr lang="en-US"/>
        </a:p>
      </dgm:t>
    </dgm:pt>
    <dgm:pt modelId="{2D3C439B-6A09-4EDD-8B20-B1D4AA6EE905}" type="sibTrans" cxnId="{7996A289-DD98-4966-937E-4C79447C5880}">
      <dgm:prSet/>
      <dgm:spPr/>
      <dgm:t>
        <a:bodyPr/>
        <a:lstStyle/>
        <a:p>
          <a:endParaRPr lang="en-US"/>
        </a:p>
      </dgm:t>
    </dgm:pt>
    <dgm:pt modelId="{1AD249E0-0707-4458-AB3D-AC83C0926C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</a:t>
          </a:r>
          <a:r>
            <a:rPr lang="en-US" b="0" i="0"/>
            <a:t>ake things testable</a:t>
          </a:r>
          <a:endParaRPr lang="en-US"/>
        </a:p>
      </dgm:t>
    </dgm:pt>
    <dgm:pt modelId="{89A0B594-E0E9-435C-B367-3F155F1C40DC}" type="parTrans" cxnId="{9A0F46DF-F7AF-4D93-AAEC-D3E988C2FF95}">
      <dgm:prSet/>
      <dgm:spPr/>
      <dgm:t>
        <a:bodyPr/>
        <a:lstStyle/>
        <a:p>
          <a:endParaRPr lang="en-US"/>
        </a:p>
      </dgm:t>
    </dgm:pt>
    <dgm:pt modelId="{E5A64806-0B39-43EA-B974-4A1877248E8D}" type="sibTrans" cxnId="{9A0F46DF-F7AF-4D93-AAEC-D3E988C2FF95}">
      <dgm:prSet/>
      <dgm:spPr/>
      <dgm:t>
        <a:bodyPr/>
        <a:lstStyle/>
        <a:p>
          <a:endParaRPr lang="en-US"/>
        </a:p>
      </dgm:t>
    </dgm:pt>
    <dgm:pt modelId="{57A89D96-3594-4103-A0AC-46798C3FBB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Allow re-use</a:t>
          </a:r>
          <a:endParaRPr lang="en-US" dirty="0"/>
        </a:p>
      </dgm:t>
    </dgm:pt>
    <dgm:pt modelId="{13E9C227-DAE3-45CB-A328-51E7FCECB824}" type="parTrans" cxnId="{72AC7F30-2CFC-44C9-998C-BAD9474F3F1E}">
      <dgm:prSet/>
      <dgm:spPr/>
      <dgm:t>
        <a:bodyPr/>
        <a:lstStyle/>
        <a:p>
          <a:endParaRPr lang="en-US"/>
        </a:p>
      </dgm:t>
    </dgm:pt>
    <dgm:pt modelId="{E1CB29B2-8F22-45A6-A095-DF7BF1AA556D}" type="sibTrans" cxnId="{72AC7F30-2CFC-44C9-998C-BAD9474F3F1E}">
      <dgm:prSet/>
      <dgm:spPr/>
      <dgm:t>
        <a:bodyPr/>
        <a:lstStyle/>
        <a:p>
          <a:endParaRPr lang="en-US"/>
        </a:p>
      </dgm:t>
    </dgm:pt>
    <dgm:pt modelId="{E1BF8DBF-19B6-4E90-A8F9-C0C7CF0148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Create InfoSec-specific functionality (vis, data, enrichment)</a:t>
          </a:r>
          <a:endParaRPr lang="en-US" dirty="0"/>
        </a:p>
      </dgm:t>
    </dgm:pt>
    <dgm:pt modelId="{DD460213-CBCD-4BED-8B18-8CD319B85242}" type="parTrans" cxnId="{3BD3027B-CAE3-453A-A48A-3DC9D273A35D}">
      <dgm:prSet/>
      <dgm:spPr/>
      <dgm:t>
        <a:bodyPr/>
        <a:lstStyle/>
        <a:p>
          <a:endParaRPr lang="en-US"/>
        </a:p>
      </dgm:t>
    </dgm:pt>
    <dgm:pt modelId="{B44D2A56-C2D6-4E60-AF5E-0EBDEA1B915C}" type="sibTrans" cxnId="{3BD3027B-CAE3-453A-A48A-3DC9D273A35D}">
      <dgm:prSet/>
      <dgm:spPr/>
      <dgm:t>
        <a:bodyPr/>
        <a:lstStyle/>
        <a:p>
          <a:endParaRPr lang="en-US"/>
        </a:p>
      </dgm:t>
    </dgm:pt>
    <dgm:pt modelId="{12136F31-40EB-4334-8D91-37A2D1A312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Give back to OSS and Infosec communities</a:t>
          </a:r>
        </a:p>
      </dgm:t>
    </dgm:pt>
    <dgm:pt modelId="{0B95C31E-E29F-4164-BF92-B2D6F8122D74}" type="parTrans" cxnId="{FA5A3070-E811-4639-80CB-CBE9927F5CB1}">
      <dgm:prSet/>
      <dgm:spPr/>
      <dgm:t>
        <a:bodyPr/>
        <a:lstStyle/>
        <a:p>
          <a:endParaRPr lang="en-US"/>
        </a:p>
      </dgm:t>
    </dgm:pt>
    <dgm:pt modelId="{09A41BDB-BB59-4604-B266-714F309DF2C7}" type="sibTrans" cxnId="{FA5A3070-E811-4639-80CB-CBE9927F5CB1}">
      <dgm:prSet/>
      <dgm:spPr/>
      <dgm:t>
        <a:bodyPr/>
        <a:lstStyle/>
        <a:p>
          <a:endParaRPr lang="en-US"/>
        </a:p>
      </dgm:t>
    </dgm:pt>
    <dgm:pt modelId="{AFB54126-2FF8-43D4-9A08-58A235EB3CEA}" type="pres">
      <dgm:prSet presAssocID="{6534108C-8680-4DC1-BFCD-E9A5253F0C50}" presName="root" presStyleCnt="0">
        <dgm:presLayoutVars>
          <dgm:dir/>
          <dgm:resizeHandles val="exact"/>
        </dgm:presLayoutVars>
      </dgm:prSet>
      <dgm:spPr/>
    </dgm:pt>
    <dgm:pt modelId="{DE18620D-ED0D-4B1A-A292-04FBB7CD3817}" type="pres">
      <dgm:prSet presAssocID="{63158FF0-12CA-4AE5-833C-5EDA06FBB274}" presName="compNode" presStyleCnt="0"/>
      <dgm:spPr/>
    </dgm:pt>
    <dgm:pt modelId="{7580635B-1C9F-4930-BEF1-8C5D68F6C59B}" type="pres">
      <dgm:prSet presAssocID="{63158FF0-12CA-4AE5-833C-5EDA06FBB27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7D37CB7D-08D6-4255-B2CE-10CB4E6977D7}" type="pres">
      <dgm:prSet presAssocID="{63158FF0-12CA-4AE5-833C-5EDA06FBB274}" presName="spaceRect" presStyleCnt="0"/>
      <dgm:spPr/>
    </dgm:pt>
    <dgm:pt modelId="{04B7C7D2-A68B-4309-805B-0542CECFA8A5}" type="pres">
      <dgm:prSet presAssocID="{63158FF0-12CA-4AE5-833C-5EDA06FBB274}" presName="textRect" presStyleLbl="revTx" presStyleIdx="0" presStyleCnt="5">
        <dgm:presLayoutVars>
          <dgm:chMax val="1"/>
          <dgm:chPref val="1"/>
        </dgm:presLayoutVars>
      </dgm:prSet>
      <dgm:spPr/>
    </dgm:pt>
    <dgm:pt modelId="{FAEA5BAB-F757-4B7D-8AA3-E36E6A279225}" type="pres">
      <dgm:prSet presAssocID="{2D3C439B-6A09-4EDD-8B20-B1D4AA6EE905}" presName="sibTrans" presStyleCnt="0"/>
      <dgm:spPr/>
    </dgm:pt>
    <dgm:pt modelId="{E709318F-9F56-4B9D-9B44-3D189D289B83}" type="pres">
      <dgm:prSet presAssocID="{1AD249E0-0707-4458-AB3D-AC83C0926CE8}" presName="compNode" presStyleCnt="0"/>
      <dgm:spPr/>
    </dgm:pt>
    <dgm:pt modelId="{393F64E8-7E5B-4257-9742-EDA12E7348B7}" type="pres">
      <dgm:prSet presAssocID="{1AD249E0-0707-4458-AB3D-AC83C0926C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44A33E-DA6F-4FA9-9776-BF48793B2830}" type="pres">
      <dgm:prSet presAssocID="{1AD249E0-0707-4458-AB3D-AC83C0926CE8}" presName="spaceRect" presStyleCnt="0"/>
      <dgm:spPr/>
    </dgm:pt>
    <dgm:pt modelId="{BB827AB1-F7FF-4CD3-A3C3-4069684DAC37}" type="pres">
      <dgm:prSet presAssocID="{1AD249E0-0707-4458-AB3D-AC83C0926CE8}" presName="textRect" presStyleLbl="revTx" presStyleIdx="1" presStyleCnt="5">
        <dgm:presLayoutVars>
          <dgm:chMax val="1"/>
          <dgm:chPref val="1"/>
        </dgm:presLayoutVars>
      </dgm:prSet>
      <dgm:spPr/>
    </dgm:pt>
    <dgm:pt modelId="{C970DE5E-27B0-4454-8C3D-52FB206988E2}" type="pres">
      <dgm:prSet presAssocID="{E5A64806-0B39-43EA-B974-4A1877248E8D}" presName="sibTrans" presStyleCnt="0"/>
      <dgm:spPr/>
    </dgm:pt>
    <dgm:pt modelId="{5FE1E457-732D-46C8-9B96-EDD5D8FA51BA}" type="pres">
      <dgm:prSet presAssocID="{57A89D96-3594-4103-A0AC-46798C3FBBB4}" presName="compNode" presStyleCnt="0"/>
      <dgm:spPr/>
    </dgm:pt>
    <dgm:pt modelId="{EC01937F-3597-4B42-A449-F9E9ECFCB7D9}" type="pres">
      <dgm:prSet presAssocID="{57A89D96-3594-4103-A0AC-46798C3FBB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89CA75C-84AF-4FF6-82D2-E6EF193E896E}" type="pres">
      <dgm:prSet presAssocID="{57A89D96-3594-4103-A0AC-46798C3FBBB4}" presName="spaceRect" presStyleCnt="0"/>
      <dgm:spPr/>
    </dgm:pt>
    <dgm:pt modelId="{4AA5C098-62BF-446F-9DCF-D3799C165CF7}" type="pres">
      <dgm:prSet presAssocID="{57A89D96-3594-4103-A0AC-46798C3FBBB4}" presName="textRect" presStyleLbl="revTx" presStyleIdx="2" presStyleCnt="5">
        <dgm:presLayoutVars>
          <dgm:chMax val="1"/>
          <dgm:chPref val="1"/>
        </dgm:presLayoutVars>
      </dgm:prSet>
      <dgm:spPr/>
    </dgm:pt>
    <dgm:pt modelId="{96A9EA9E-D059-4DB7-83C5-685CF99A0033}" type="pres">
      <dgm:prSet presAssocID="{E1CB29B2-8F22-45A6-A095-DF7BF1AA556D}" presName="sibTrans" presStyleCnt="0"/>
      <dgm:spPr/>
    </dgm:pt>
    <dgm:pt modelId="{E0FB5A1A-C4E3-4970-B8F9-BF18A029F43A}" type="pres">
      <dgm:prSet presAssocID="{E1BF8DBF-19B6-4E90-A8F9-C0C7CF0148C1}" presName="compNode" presStyleCnt="0"/>
      <dgm:spPr/>
    </dgm:pt>
    <dgm:pt modelId="{CB10B875-3C03-4B61-9887-8217C54F8BA7}" type="pres">
      <dgm:prSet presAssocID="{E1BF8DBF-19B6-4E90-A8F9-C0C7CF0148C1}" presName="iconRect" presStyleLbl="node1" presStyleIdx="3" presStyleCnt="5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 with solid fill"/>
        </a:ext>
      </dgm:extLst>
    </dgm:pt>
    <dgm:pt modelId="{35BCBBCC-4FF7-4C47-8E92-74F70A289132}" type="pres">
      <dgm:prSet presAssocID="{E1BF8DBF-19B6-4E90-A8F9-C0C7CF0148C1}" presName="spaceRect" presStyleCnt="0"/>
      <dgm:spPr/>
    </dgm:pt>
    <dgm:pt modelId="{0C21F1A3-E2EF-44BB-9395-C9153A913AC8}" type="pres">
      <dgm:prSet presAssocID="{E1BF8DBF-19B6-4E90-A8F9-C0C7CF0148C1}" presName="textRect" presStyleLbl="revTx" presStyleIdx="3" presStyleCnt="5">
        <dgm:presLayoutVars>
          <dgm:chMax val="1"/>
          <dgm:chPref val="1"/>
        </dgm:presLayoutVars>
      </dgm:prSet>
      <dgm:spPr/>
    </dgm:pt>
    <dgm:pt modelId="{54FDF692-C3E1-4C4E-99D2-0CDC36179195}" type="pres">
      <dgm:prSet presAssocID="{B44D2A56-C2D6-4E60-AF5E-0EBDEA1B915C}" presName="sibTrans" presStyleCnt="0"/>
      <dgm:spPr/>
    </dgm:pt>
    <dgm:pt modelId="{04A9401F-4FF0-41E0-B43A-6C36512CC29D}" type="pres">
      <dgm:prSet presAssocID="{12136F31-40EB-4334-8D91-37A2D1A312AF}" presName="compNode" presStyleCnt="0"/>
      <dgm:spPr/>
    </dgm:pt>
    <dgm:pt modelId="{B40FB857-B700-4868-902F-F2A58D3F4EB1}" type="pres">
      <dgm:prSet presAssocID="{12136F31-40EB-4334-8D91-37A2D1A312AF}" presName="iconRect" presStyleLbl="node1" presStyleIdx="4" presStyleCnt="5"/>
      <dgm:spPr>
        <a:blipFill>
          <a:blip xmlns:r="http://schemas.openxmlformats.org/officeDocument/2006/relationships" r:embed="rId8"/>
          <a:srcRect/>
          <a:stretch>
            <a:fillRect/>
          </a:stretch>
        </a:blipFill>
      </dgm:spPr>
    </dgm:pt>
    <dgm:pt modelId="{6D6E16CC-D368-49A2-BD86-787DD6C35333}" type="pres">
      <dgm:prSet presAssocID="{12136F31-40EB-4334-8D91-37A2D1A312AF}" presName="spaceRect" presStyleCnt="0"/>
      <dgm:spPr/>
    </dgm:pt>
    <dgm:pt modelId="{43769763-A6FF-4624-AC0E-8CF51E42FF5B}" type="pres">
      <dgm:prSet presAssocID="{12136F31-40EB-4334-8D91-37A2D1A312A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0EBB01C-F5F2-4E04-A6AC-0F83368B128B}" type="presOf" srcId="{57A89D96-3594-4103-A0AC-46798C3FBBB4}" destId="{4AA5C098-62BF-446F-9DCF-D3799C165CF7}" srcOrd="0" destOrd="0" presId="urn:microsoft.com/office/officeart/2018/2/layout/IconLabelList"/>
    <dgm:cxn modelId="{72AC7F30-2CFC-44C9-998C-BAD9474F3F1E}" srcId="{6534108C-8680-4DC1-BFCD-E9A5253F0C50}" destId="{57A89D96-3594-4103-A0AC-46798C3FBBB4}" srcOrd="2" destOrd="0" parTransId="{13E9C227-DAE3-45CB-A328-51E7FCECB824}" sibTransId="{E1CB29B2-8F22-45A6-A095-DF7BF1AA556D}"/>
    <dgm:cxn modelId="{32B8BA34-C239-4E77-A4C7-DFD848396FF7}" type="presOf" srcId="{6534108C-8680-4DC1-BFCD-E9A5253F0C50}" destId="{AFB54126-2FF8-43D4-9A08-58A235EB3CEA}" srcOrd="0" destOrd="0" presId="urn:microsoft.com/office/officeart/2018/2/layout/IconLabelList"/>
    <dgm:cxn modelId="{D7616746-10B5-4685-94A1-F4D0EB556B74}" type="presOf" srcId="{63158FF0-12CA-4AE5-833C-5EDA06FBB274}" destId="{04B7C7D2-A68B-4309-805B-0542CECFA8A5}" srcOrd="0" destOrd="0" presId="urn:microsoft.com/office/officeart/2018/2/layout/IconLabelList"/>
    <dgm:cxn modelId="{71AE8068-0DD1-4AE1-9D6F-D936EC1283F3}" type="presOf" srcId="{12136F31-40EB-4334-8D91-37A2D1A312AF}" destId="{43769763-A6FF-4624-AC0E-8CF51E42FF5B}" srcOrd="0" destOrd="0" presId="urn:microsoft.com/office/officeart/2018/2/layout/IconLabelList"/>
    <dgm:cxn modelId="{FA5A3070-E811-4639-80CB-CBE9927F5CB1}" srcId="{6534108C-8680-4DC1-BFCD-E9A5253F0C50}" destId="{12136F31-40EB-4334-8D91-37A2D1A312AF}" srcOrd="4" destOrd="0" parTransId="{0B95C31E-E29F-4164-BF92-B2D6F8122D74}" sibTransId="{09A41BDB-BB59-4604-B266-714F309DF2C7}"/>
    <dgm:cxn modelId="{A58FEB50-69D7-41C3-B2DC-1169442320A4}" type="presOf" srcId="{E1BF8DBF-19B6-4E90-A8F9-C0C7CF0148C1}" destId="{0C21F1A3-E2EF-44BB-9395-C9153A913AC8}" srcOrd="0" destOrd="0" presId="urn:microsoft.com/office/officeart/2018/2/layout/IconLabelList"/>
    <dgm:cxn modelId="{3BD3027B-CAE3-453A-A48A-3DC9D273A35D}" srcId="{6534108C-8680-4DC1-BFCD-E9A5253F0C50}" destId="{E1BF8DBF-19B6-4E90-A8F9-C0C7CF0148C1}" srcOrd="3" destOrd="0" parTransId="{DD460213-CBCD-4BED-8B18-8CD319B85242}" sibTransId="{B44D2A56-C2D6-4E60-AF5E-0EBDEA1B915C}"/>
    <dgm:cxn modelId="{5211C986-7529-4693-836A-5AEE7884F234}" type="presOf" srcId="{1AD249E0-0707-4458-AB3D-AC83C0926CE8}" destId="{BB827AB1-F7FF-4CD3-A3C3-4069684DAC37}" srcOrd="0" destOrd="0" presId="urn:microsoft.com/office/officeart/2018/2/layout/IconLabelList"/>
    <dgm:cxn modelId="{7996A289-DD98-4966-937E-4C79447C5880}" srcId="{6534108C-8680-4DC1-BFCD-E9A5253F0C50}" destId="{63158FF0-12CA-4AE5-833C-5EDA06FBB274}" srcOrd="0" destOrd="0" parTransId="{FE2D53BE-1490-4463-8B85-A748D0D3F33A}" sibTransId="{2D3C439B-6A09-4EDD-8B20-B1D4AA6EE905}"/>
    <dgm:cxn modelId="{9A0F46DF-F7AF-4D93-AAEC-D3E988C2FF95}" srcId="{6534108C-8680-4DC1-BFCD-E9A5253F0C50}" destId="{1AD249E0-0707-4458-AB3D-AC83C0926CE8}" srcOrd="1" destOrd="0" parTransId="{89A0B594-E0E9-435C-B367-3F155F1C40DC}" sibTransId="{E5A64806-0B39-43EA-B974-4A1877248E8D}"/>
    <dgm:cxn modelId="{2DA6128A-876A-4B82-9BCC-00FF878AEAE3}" type="presParOf" srcId="{AFB54126-2FF8-43D4-9A08-58A235EB3CEA}" destId="{DE18620D-ED0D-4B1A-A292-04FBB7CD3817}" srcOrd="0" destOrd="0" presId="urn:microsoft.com/office/officeart/2018/2/layout/IconLabelList"/>
    <dgm:cxn modelId="{6C9B3FE6-4639-441E-8EE5-B7A7FF244599}" type="presParOf" srcId="{DE18620D-ED0D-4B1A-A292-04FBB7CD3817}" destId="{7580635B-1C9F-4930-BEF1-8C5D68F6C59B}" srcOrd="0" destOrd="0" presId="urn:microsoft.com/office/officeart/2018/2/layout/IconLabelList"/>
    <dgm:cxn modelId="{911BF7B9-8E38-410E-90C6-CA84FFED235C}" type="presParOf" srcId="{DE18620D-ED0D-4B1A-A292-04FBB7CD3817}" destId="{7D37CB7D-08D6-4255-B2CE-10CB4E6977D7}" srcOrd="1" destOrd="0" presId="urn:microsoft.com/office/officeart/2018/2/layout/IconLabelList"/>
    <dgm:cxn modelId="{09C4BAD1-4C3A-4976-912B-E237DC8420B6}" type="presParOf" srcId="{DE18620D-ED0D-4B1A-A292-04FBB7CD3817}" destId="{04B7C7D2-A68B-4309-805B-0542CECFA8A5}" srcOrd="2" destOrd="0" presId="urn:microsoft.com/office/officeart/2018/2/layout/IconLabelList"/>
    <dgm:cxn modelId="{AB0F3E83-207F-45A9-911C-E06C78DD9B5E}" type="presParOf" srcId="{AFB54126-2FF8-43D4-9A08-58A235EB3CEA}" destId="{FAEA5BAB-F757-4B7D-8AA3-E36E6A279225}" srcOrd="1" destOrd="0" presId="urn:microsoft.com/office/officeart/2018/2/layout/IconLabelList"/>
    <dgm:cxn modelId="{3DBCD6F6-F6FA-4281-9A9A-D529579D2C36}" type="presParOf" srcId="{AFB54126-2FF8-43D4-9A08-58A235EB3CEA}" destId="{E709318F-9F56-4B9D-9B44-3D189D289B83}" srcOrd="2" destOrd="0" presId="urn:microsoft.com/office/officeart/2018/2/layout/IconLabelList"/>
    <dgm:cxn modelId="{1FDF54C9-40E4-4748-A2A1-3F999FA8477C}" type="presParOf" srcId="{E709318F-9F56-4B9D-9B44-3D189D289B83}" destId="{393F64E8-7E5B-4257-9742-EDA12E7348B7}" srcOrd="0" destOrd="0" presId="urn:microsoft.com/office/officeart/2018/2/layout/IconLabelList"/>
    <dgm:cxn modelId="{69D6A84A-5DC3-4F8A-AD75-1B00E986A5AA}" type="presParOf" srcId="{E709318F-9F56-4B9D-9B44-3D189D289B83}" destId="{C044A33E-DA6F-4FA9-9776-BF48793B2830}" srcOrd="1" destOrd="0" presId="urn:microsoft.com/office/officeart/2018/2/layout/IconLabelList"/>
    <dgm:cxn modelId="{209B05A1-E049-401A-859F-E1FC7BE16708}" type="presParOf" srcId="{E709318F-9F56-4B9D-9B44-3D189D289B83}" destId="{BB827AB1-F7FF-4CD3-A3C3-4069684DAC37}" srcOrd="2" destOrd="0" presId="urn:microsoft.com/office/officeart/2018/2/layout/IconLabelList"/>
    <dgm:cxn modelId="{A8A8A537-C11C-4B20-8D07-91511E022E1A}" type="presParOf" srcId="{AFB54126-2FF8-43D4-9A08-58A235EB3CEA}" destId="{C970DE5E-27B0-4454-8C3D-52FB206988E2}" srcOrd="3" destOrd="0" presId="urn:microsoft.com/office/officeart/2018/2/layout/IconLabelList"/>
    <dgm:cxn modelId="{63D0E561-A7F5-435C-B598-AC1AF950F63A}" type="presParOf" srcId="{AFB54126-2FF8-43D4-9A08-58A235EB3CEA}" destId="{5FE1E457-732D-46C8-9B96-EDD5D8FA51BA}" srcOrd="4" destOrd="0" presId="urn:microsoft.com/office/officeart/2018/2/layout/IconLabelList"/>
    <dgm:cxn modelId="{F6F524E3-AE61-4ABE-84C6-E05E8EC17D3A}" type="presParOf" srcId="{5FE1E457-732D-46C8-9B96-EDD5D8FA51BA}" destId="{EC01937F-3597-4B42-A449-F9E9ECFCB7D9}" srcOrd="0" destOrd="0" presId="urn:microsoft.com/office/officeart/2018/2/layout/IconLabelList"/>
    <dgm:cxn modelId="{918518A3-3667-4485-9EB2-0E24C7457B1C}" type="presParOf" srcId="{5FE1E457-732D-46C8-9B96-EDD5D8FA51BA}" destId="{B89CA75C-84AF-4FF6-82D2-E6EF193E896E}" srcOrd="1" destOrd="0" presId="urn:microsoft.com/office/officeart/2018/2/layout/IconLabelList"/>
    <dgm:cxn modelId="{874E2193-534A-4D26-A939-89B1D441A7B5}" type="presParOf" srcId="{5FE1E457-732D-46C8-9B96-EDD5D8FA51BA}" destId="{4AA5C098-62BF-446F-9DCF-D3799C165CF7}" srcOrd="2" destOrd="0" presId="urn:microsoft.com/office/officeart/2018/2/layout/IconLabelList"/>
    <dgm:cxn modelId="{0BE8B927-1B2B-4809-AB62-C459A731AA9F}" type="presParOf" srcId="{AFB54126-2FF8-43D4-9A08-58A235EB3CEA}" destId="{96A9EA9E-D059-4DB7-83C5-685CF99A0033}" srcOrd="5" destOrd="0" presId="urn:microsoft.com/office/officeart/2018/2/layout/IconLabelList"/>
    <dgm:cxn modelId="{CA8D6913-D87D-49FE-872D-8DF6A1F27C4F}" type="presParOf" srcId="{AFB54126-2FF8-43D4-9A08-58A235EB3CEA}" destId="{E0FB5A1A-C4E3-4970-B8F9-BF18A029F43A}" srcOrd="6" destOrd="0" presId="urn:microsoft.com/office/officeart/2018/2/layout/IconLabelList"/>
    <dgm:cxn modelId="{234B9106-96EF-471D-B178-10244FFB7F4E}" type="presParOf" srcId="{E0FB5A1A-C4E3-4970-B8F9-BF18A029F43A}" destId="{CB10B875-3C03-4B61-9887-8217C54F8BA7}" srcOrd="0" destOrd="0" presId="urn:microsoft.com/office/officeart/2018/2/layout/IconLabelList"/>
    <dgm:cxn modelId="{022A01B9-8FF2-4F55-875D-E5F61485B574}" type="presParOf" srcId="{E0FB5A1A-C4E3-4970-B8F9-BF18A029F43A}" destId="{35BCBBCC-4FF7-4C47-8E92-74F70A289132}" srcOrd="1" destOrd="0" presId="urn:microsoft.com/office/officeart/2018/2/layout/IconLabelList"/>
    <dgm:cxn modelId="{091B19A5-0789-4581-A5F1-1934589EDFF0}" type="presParOf" srcId="{E0FB5A1A-C4E3-4970-B8F9-BF18A029F43A}" destId="{0C21F1A3-E2EF-44BB-9395-C9153A913AC8}" srcOrd="2" destOrd="0" presId="urn:microsoft.com/office/officeart/2018/2/layout/IconLabelList"/>
    <dgm:cxn modelId="{4A96C7FA-3A54-42F7-8C4A-4F85BA9DCC39}" type="presParOf" srcId="{AFB54126-2FF8-43D4-9A08-58A235EB3CEA}" destId="{54FDF692-C3E1-4C4E-99D2-0CDC36179195}" srcOrd="7" destOrd="0" presId="urn:microsoft.com/office/officeart/2018/2/layout/IconLabelList"/>
    <dgm:cxn modelId="{99DA5E6B-C9DE-4929-A80F-77587A3B9CCF}" type="presParOf" srcId="{AFB54126-2FF8-43D4-9A08-58A235EB3CEA}" destId="{04A9401F-4FF0-41E0-B43A-6C36512CC29D}" srcOrd="8" destOrd="0" presId="urn:microsoft.com/office/officeart/2018/2/layout/IconLabelList"/>
    <dgm:cxn modelId="{2F1041E4-526D-4CA3-9DD0-67DB8CD724FA}" type="presParOf" srcId="{04A9401F-4FF0-41E0-B43A-6C36512CC29D}" destId="{B40FB857-B700-4868-902F-F2A58D3F4EB1}" srcOrd="0" destOrd="0" presId="urn:microsoft.com/office/officeart/2018/2/layout/IconLabelList"/>
    <dgm:cxn modelId="{F5C5F5DC-1053-4DB0-AE93-0C9A3F2CAE56}" type="presParOf" srcId="{04A9401F-4FF0-41E0-B43A-6C36512CC29D}" destId="{6D6E16CC-D368-49A2-BD86-787DD6C35333}" srcOrd="1" destOrd="0" presId="urn:microsoft.com/office/officeart/2018/2/layout/IconLabelList"/>
    <dgm:cxn modelId="{F9C1DC2B-8F77-4B7B-89E8-6EB290806CE5}" type="presParOf" srcId="{04A9401F-4FF0-41E0-B43A-6C36512CC29D}" destId="{43769763-A6FF-4624-AC0E-8CF51E42FF5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34108C-8680-4DC1-BFCD-E9A5253F0C5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3158FF0-12CA-4AE5-833C-5EDA06FBB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Ad hoc notebooks</a:t>
          </a:r>
          <a:endParaRPr lang="en-US" dirty="0"/>
        </a:p>
      </dgm:t>
    </dgm:pt>
    <dgm:pt modelId="{FE2D53BE-1490-4463-8B85-A748D0D3F33A}" type="parTrans" cxnId="{7996A289-DD98-4966-937E-4C79447C5880}">
      <dgm:prSet/>
      <dgm:spPr/>
      <dgm:t>
        <a:bodyPr/>
        <a:lstStyle/>
        <a:p>
          <a:endParaRPr lang="en-US"/>
        </a:p>
      </dgm:t>
    </dgm:pt>
    <dgm:pt modelId="{2D3C439B-6A09-4EDD-8B20-B1D4AA6EE905}" type="sibTrans" cxnId="{7996A289-DD98-4966-937E-4C79447C5880}">
      <dgm:prSet/>
      <dgm:spPr/>
      <dgm:t>
        <a:bodyPr/>
        <a:lstStyle/>
        <a:p>
          <a:endParaRPr lang="en-US"/>
        </a:p>
      </dgm:t>
    </dgm:pt>
    <dgm:pt modelId="{1AD249E0-0707-4458-AB3D-AC83C0926C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Writing re-usable notebooks</a:t>
          </a:r>
          <a:endParaRPr lang="en-US" dirty="0"/>
        </a:p>
      </dgm:t>
    </dgm:pt>
    <dgm:pt modelId="{89A0B594-E0E9-435C-B367-3F155F1C40DC}" type="parTrans" cxnId="{9A0F46DF-F7AF-4D93-AAEC-D3E988C2FF95}">
      <dgm:prSet/>
      <dgm:spPr/>
      <dgm:t>
        <a:bodyPr/>
        <a:lstStyle/>
        <a:p>
          <a:endParaRPr lang="en-US"/>
        </a:p>
      </dgm:t>
    </dgm:pt>
    <dgm:pt modelId="{E5A64806-0B39-43EA-B974-4A1877248E8D}" type="sibTrans" cxnId="{9A0F46DF-F7AF-4D93-AAEC-D3E988C2FF95}">
      <dgm:prSet/>
      <dgm:spPr/>
      <dgm:t>
        <a:bodyPr/>
        <a:lstStyle/>
        <a:p>
          <a:endParaRPr lang="en-US"/>
        </a:p>
      </dgm:t>
    </dgm:pt>
    <dgm:pt modelId="{AFB54126-2FF8-43D4-9A08-58A235EB3CEA}" type="pres">
      <dgm:prSet presAssocID="{6534108C-8680-4DC1-BFCD-E9A5253F0C50}" presName="root" presStyleCnt="0">
        <dgm:presLayoutVars>
          <dgm:dir/>
          <dgm:resizeHandles val="exact"/>
        </dgm:presLayoutVars>
      </dgm:prSet>
      <dgm:spPr/>
    </dgm:pt>
    <dgm:pt modelId="{DE18620D-ED0D-4B1A-A292-04FBB7CD3817}" type="pres">
      <dgm:prSet presAssocID="{63158FF0-12CA-4AE5-833C-5EDA06FBB274}" presName="compNode" presStyleCnt="0"/>
      <dgm:spPr/>
    </dgm:pt>
    <dgm:pt modelId="{7580635B-1C9F-4930-BEF1-8C5D68F6C59B}" type="pres">
      <dgm:prSet presAssocID="{63158FF0-12CA-4AE5-833C-5EDA06FBB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rch Inventory with solid fill"/>
        </a:ext>
      </dgm:extLst>
    </dgm:pt>
    <dgm:pt modelId="{7D37CB7D-08D6-4255-B2CE-10CB4E6977D7}" type="pres">
      <dgm:prSet presAssocID="{63158FF0-12CA-4AE5-833C-5EDA06FBB274}" presName="spaceRect" presStyleCnt="0"/>
      <dgm:spPr/>
    </dgm:pt>
    <dgm:pt modelId="{04B7C7D2-A68B-4309-805B-0542CECFA8A5}" type="pres">
      <dgm:prSet presAssocID="{63158FF0-12CA-4AE5-833C-5EDA06FBB274}" presName="textRect" presStyleLbl="revTx" presStyleIdx="0" presStyleCnt="2">
        <dgm:presLayoutVars>
          <dgm:chMax val="1"/>
          <dgm:chPref val="1"/>
        </dgm:presLayoutVars>
      </dgm:prSet>
      <dgm:spPr/>
    </dgm:pt>
    <dgm:pt modelId="{FAEA5BAB-F757-4B7D-8AA3-E36E6A279225}" type="pres">
      <dgm:prSet presAssocID="{2D3C439B-6A09-4EDD-8B20-B1D4AA6EE905}" presName="sibTrans" presStyleCnt="0"/>
      <dgm:spPr/>
    </dgm:pt>
    <dgm:pt modelId="{E709318F-9F56-4B9D-9B44-3D189D289B83}" type="pres">
      <dgm:prSet presAssocID="{1AD249E0-0707-4458-AB3D-AC83C0926CE8}" presName="compNode" presStyleCnt="0"/>
      <dgm:spPr/>
    </dgm:pt>
    <dgm:pt modelId="{393F64E8-7E5B-4257-9742-EDA12E7348B7}" type="pres">
      <dgm:prSet presAssocID="{1AD249E0-0707-4458-AB3D-AC83C0926CE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 with solid fill"/>
        </a:ext>
      </dgm:extLst>
    </dgm:pt>
    <dgm:pt modelId="{C044A33E-DA6F-4FA9-9776-BF48793B2830}" type="pres">
      <dgm:prSet presAssocID="{1AD249E0-0707-4458-AB3D-AC83C0926CE8}" presName="spaceRect" presStyleCnt="0"/>
      <dgm:spPr/>
    </dgm:pt>
    <dgm:pt modelId="{BB827AB1-F7FF-4CD3-A3C3-4069684DAC37}" type="pres">
      <dgm:prSet presAssocID="{1AD249E0-0707-4458-AB3D-AC83C0926CE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2B8BA34-C239-4E77-A4C7-DFD848396FF7}" type="presOf" srcId="{6534108C-8680-4DC1-BFCD-E9A5253F0C50}" destId="{AFB54126-2FF8-43D4-9A08-58A235EB3CEA}" srcOrd="0" destOrd="0" presId="urn:microsoft.com/office/officeart/2018/2/layout/IconLabelList"/>
    <dgm:cxn modelId="{D7616746-10B5-4685-94A1-F4D0EB556B74}" type="presOf" srcId="{63158FF0-12CA-4AE5-833C-5EDA06FBB274}" destId="{04B7C7D2-A68B-4309-805B-0542CECFA8A5}" srcOrd="0" destOrd="0" presId="urn:microsoft.com/office/officeart/2018/2/layout/IconLabelList"/>
    <dgm:cxn modelId="{5211C986-7529-4693-836A-5AEE7884F234}" type="presOf" srcId="{1AD249E0-0707-4458-AB3D-AC83C0926CE8}" destId="{BB827AB1-F7FF-4CD3-A3C3-4069684DAC37}" srcOrd="0" destOrd="0" presId="urn:microsoft.com/office/officeart/2018/2/layout/IconLabelList"/>
    <dgm:cxn modelId="{7996A289-DD98-4966-937E-4C79447C5880}" srcId="{6534108C-8680-4DC1-BFCD-E9A5253F0C50}" destId="{63158FF0-12CA-4AE5-833C-5EDA06FBB274}" srcOrd="0" destOrd="0" parTransId="{FE2D53BE-1490-4463-8B85-A748D0D3F33A}" sibTransId="{2D3C439B-6A09-4EDD-8B20-B1D4AA6EE905}"/>
    <dgm:cxn modelId="{9A0F46DF-F7AF-4D93-AAEC-D3E988C2FF95}" srcId="{6534108C-8680-4DC1-BFCD-E9A5253F0C50}" destId="{1AD249E0-0707-4458-AB3D-AC83C0926CE8}" srcOrd="1" destOrd="0" parTransId="{89A0B594-E0E9-435C-B367-3F155F1C40DC}" sibTransId="{E5A64806-0B39-43EA-B974-4A1877248E8D}"/>
    <dgm:cxn modelId="{2DA6128A-876A-4B82-9BCC-00FF878AEAE3}" type="presParOf" srcId="{AFB54126-2FF8-43D4-9A08-58A235EB3CEA}" destId="{DE18620D-ED0D-4B1A-A292-04FBB7CD3817}" srcOrd="0" destOrd="0" presId="urn:microsoft.com/office/officeart/2018/2/layout/IconLabelList"/>
    <dgm:cxn modelId="{6C9B3FE6-4639-441E-8EE5-B7A7FF244599}" type="presParOf" srcId="{DE18620D-ED0D-4B1A-A292-04FBB7CD3817}" destId="{7580635B-1C9F-4930-BEF1-8C5D68F6C59B}" srcOrd="0" destOrd="0" presId="urn:microsoft.com/office/officeart/2018/2/layout/IconLabelList"/>
    <dgm:cxn modelId="{911BF7B9-8E38-410E-90C6-CA84FFED235C}" type="presParOf" srcId="{DE18620D-ED0D-4B1A-A292-04FBB7CD3817}" destId="{7D37CB7D-08D6-4255-B2CE-10CB4E6977D7}" srcOrd="1" destOrd="0" presId="urn:microsoft.com/office/officeart/2018/2/layout/IconLabelList"/>
    <dgm:cxn modelId="{09C4BAD1-4C3A-4976-912B-E237DC8420B6}" type="presParOf" srcId="{DE18620D-ED0D-4B1A-A292-04FBB7CD3817}" destId="{04B7C7D2-A68B-4309-805B-0542CECFA8A5}" srcOrd="2" destOrd="0" presId="urn:microsoft.com/office/officeart/2018/2/layout/IconLabelList"/>
    <dgm:cxn modelId="{AB0F3E83-207F-45A9-911C-E06C78DD9B5E}" type="presParOf" srcId="{AFB54126-2FF8-43D4-9A08-58A235EB3CEA}" destId="{FAEA5BAB-F757-4B7D-8AA3-E36E6A279225}" srcOrd="1" destOrd="0" presId="urn:microsoft.com/office/officeart/2018/2/layout/IconLabelList"/>
    <dgm:cxn modelId="{3DBCD6F6-F6FA-4281-9A9A-D529579D2C36}" type="presParOf" srcId="{AFB54126-2FF8-43D4-9A08-58A235EB3CEA}" destId="{E709318F-9F56-4B9D-9B44-3D189D289B83}" srcOrd="2" destOrd="0" presId="urn:microsoft.com/office/officeart/2018/2/layout/IconLabelList"/>
    <dgm:cxn modelId="{1FDF54C9-40E4-4748-A2A1-3F999FA8477C}" type="presParOf" srcId="{E709318F-9F56-4B9D-9B44-3D189D289B83}" destId="{393F64E8-7E5B-4257-9742-EDA12E7348B7}" srcOrd="0" destOrd="0" presId="urn:microsoft.com/office/officeart/2018/2/layout/IconLabelList"/>
    <dgm:cxn modelId="{69D6A84A-5DC3-4F8A-AD75-1B00E986A5AA}" type="presParOf" srcId="{E709318F-9F56-4B9D-9B44-3D189D289B83}" destId="{C044A33E-DA6F-4FA9-9776-BF48793B2830}" srcOrd="1" destOrd="0" presId="urn:microsoft.com/office/officeart/2018/2/layout/IconLabelList"/>
    <dgm:cxn modelId="{209B05A1-E049-401A-859F-E1FC7BE16708}" type="presParOf" srcId="{E709318F-9F56-4B9D-9B44-3D189D289B83}" destId="{BB827AB1-F7FF-4CD3-A3C3-4069684DAC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34108C-8680-4DC1-BFCD-E9A5253F0C5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3158FF0-12CA-4AE5-833C-5EDA06FBB274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en-US" sz="1800" dirty="0"/>
        </a:p>
      </dgm:t>
    </dgm:pt>
    <dgm:pt modelId="{FE2D53BE-1490-4463-8B85-A748D0D3F33A}" type="parTrans" cxnId="{7996A289-DD98-4966-937E-4C79447C5880}">
      <dgm:prSet/>
      <dgm:spPr/>
      <dgm:t>
        <a:bodyPr/>
        <a:lstStyle/>
        <a:p>
          <a:endParaRPr lang="en-US"/>
        </a:p>
      </dgm:t>
    </dgm:pt>
    <dgm:pt modelId="{2D3C439B-6A09-4EDD-8B20-B1D4AA6EE905}" type="sibTrans" cxnId="{7996A289-DD98-4966-937E-4C79447C5880}">
      <dgm:prSet/>
      <dgm:spPr/>
      <dgm:t>
        <a:bodyPr/>
        <a:lstStyle/>
        <a:p>
          <a:endParaRPr lang="en-US"/>
        </a:p>
      </dgm:t>
    </dgm:pt>
    <dgm:pt modelId="{1AD249E0-0707-4458-AB3D-AC83C0926CE8}">
      <dgm:prSet/>
      <dgm:spPr/>
      <dgm:t>
        <a:bodyPr/>
        <a:lstStyle/>
        <a:p>
          <a:pPr algn="l">
            <a:lnSpc>
              <a:spcPct val="100000"/>
            </a:lnSpc>
          </a:pPr>
          <a:endParaRPr lang="en-US" dirty="0"/>
        </a:p>
      </dgm:t>
    </dgm:pt>
    <dgm:pt modelId="{89A0B594-E0E9-435C-B367-3F155F1C40DC}" type="parTrans" cxnId="{9A0F46DF-F7AF-4D93-AAEC-D3E988C2FF95}">
      <dgm:prSet/>
      <dgm:spPr/>
      <dgm:t>
        <a:bodyPr/>
        <a:lstStyle/>
        <a:p>
          <a:endParaRPr lang="en-US"/>
        </a:p>
      </dgm:t>
    </dgm:pt>
    <dgm:pt modelId="{E5A64806-0B39-43EA-B974-4A1877248E8D}" type="sibTrans" cxnId="{9A0F46DF-F7AF-4D93-AAEC-D3E988C2FF95}">
      <dgm:prSet/>
      <dgm:spPr/>
      <dgm:t>
        <a:bodyPr/>
        <a:lstStyle/>
        <a:p>
          <a:endParaRPr lang="en-US"/>
        </a:p>
      </dgm:t>
    </dgm:pt>
    <dgm:pt modelId="{AFB54126-2FF8-43D4-9A08-58A235EB3CEA}" type="pres">
      <dgm:prSet presAssocID="{6534108C-8680-4DC1-BFCD-E9A5253F0C50}" presName="root" presStyleCnt="0">
        <dgm:presLayoutVars>
          <dgm:dir/>
          <dgm:resizeHandles val="exact"/>
        </dgm:presLayoutVars>
      </dgm:prSet>
      <dgm:spPr/>
    </dgm:pt>
    <dgm:pt modelId="{DE18620D-ED0D-4B1A-A292-04FBB7CD3817}" type="pres">
      <dgm:prSet presAssocID="{63158FF0-12CA-4AE5-833C-5EDA06FBB274}" presName="compNode" presStyleCnt="0"/>
      <dgm:spPr/>
    </dgm:pt>
    <dgm:pt modelId="{7580635B-1C9F-4930-BEF1-8C5D68F6C59B}" type="pres">
      <dgm:prSet presAssocID="{63158FF0-12CA-4AE5-833C-5EDA06FBB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 with solid fill"/>
        </a:ext>
      </dgm:extLst>
    </dgm:pt>
    <dgm:pt modelId="{7D37CB7D-08D6-4255-B2CE-10CB4E6977D7}" type="pres">
      <dgm:prSet presAssocID="{63158FF0-12CA-4AE5-833C-5EDA06FBB274}" presName="spaceRect" presStyleCnt="0"/>
      <dgm:spPr/>
    </dgm:pt>
    <dgm:pt modelId="{04B7C7D2-A68B-4309-805B-0542CECFA8A5}" type="pres">
      <dgm:prSet presAssocID="{63158FF0-12CA-4AE5-833C-5EDA06FBB274}" presName="textRect" presStyleLbl="revTx" presStyleIdx="0" presStyleCnt="2" custScaleY="114935">
        <dgm:presLayoutVars>
          <dgm:chMax val="1"/>
          <dgm:chPref val="1"/>
        </dgm:presLayoutVars>
      </dgm:prSet>
      <dgm:spPr/>
    </dgm:pt>
    <dgm:pt modelId="{FAEA5BAB-F757-4B7D-8AA3-E36E6A279225}" type="pres">
      <dgm:prSet presAssocID="{2D3C439B-6A09-4EDD-8B20-B1D4AA6EE905}" presName="sibTrans" presStyleCnt="0"/>
      <dgm:spPr/>
    </dgm:pt>
    <dgm:pt modelId="{E709318F-9F56-4B9D-9B44-3D189D289B83}" type="pres">
      <dgm:prSet presAssocID="{1AD249E0-0707-4458-AB3D-AC83C0926CE8}" presName="compNode" presStyleCnt="0"/>
      <dgm:spPr/>
    </dgm:pt>
    <dgm:pt modelId="{393F64E8-7E5B-4257-9742-EDA12E7348B7}" type="pres">
      <dgm:prSet presAssocID="{1AD249E0-0707-4458-AB3D-AC83C0926CE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C044A33E-DA6F-4FA9-9776-BF48793B2830}" type="pres">
      <dgm:prSet presAssocID="{1AD249E0-0707-4458-AB3D-AC83C0926CE8}" presName="spaceRect" presStyleCnt="0"/>
      <dgm:spPr/>
    </dgm:pt>
    <dgm:pt modelId="{BB827AB1-F7FF-4CD3-A3C3-4069684DAC37}" type="pres">
      <dgm:prSet presAssocID="{1AD249E0-0707-4458-AB3D-AC83C0926CE8}" presName="textRect" presStyleLbl="revTx" presStyleIdx="1" presStyleCnt="2" custScaleY="117250">
        <dgm:presLayoutVars>
          <dgm:chMax val="1"/>
          <dgm:chPref val="1"/>
        </dgm:presLayoutVars>
      </dgm:prSet>
      <dgm:spPr/>
    </dgm:pt>
  </dgm:ptLst>
  <dgm:cxnLst>
    <dgm:cxn modelId="{32B8BA34-C239-4E77-A4C7-DFD848396FF7}" type="presOf" srcId="{6534108C-8680-4DC1-BFCD-E9A5253F0C50}" destId="{AFB54126-2FF8-43D4-9A08-58A235EB3CEA}" srcOrd="0" destOrd="0" presId="urn:microsoft.com/office/officeart/2018/2/layout/IconLabelList"/>
    <dgm:cxn modelId="{D7616746-10B5-4685-94A1-F4D0EB556B74}" type="presOf" srcId="{63158FF0-12CA-4AE5-833C-5EDA06FBB274}" destId="{04B7C7D2-A68B-4309-805B-0542CECFA8A5}" srcOrd="0" destOrd="0" presId="urn:microsoft.com/office/officeart/2018/2/layout/IconLabelList"/>
    <dgm:cxn modelId="{5211C986-7529-4693-836A-5AEE7884F234}" type="presOf" srcId="{1AD249E0-0707-4458-AB3D-AC83C0926CE8}" destId="{BB827AB1-F7FF-4CD3-A3C3-4069684DAC37}" srcOrd="0" destOrd="0" presId="urn:microsoft.com/office/officeart/2018/2/layout/IconLabelList"/>
    <dgm:cxn modelId="{7996A289-DD98-4966-937E-4C79447C5880}" srcId="{6534108C-8680-4DC1-BFCD-E9A5253F0C50}" destId="{63158FF0-12CA-4AE5-833C-5EDA06FBB274}" srcOrd="0" destOrd="0" parTransId="{FE2D53BE-1490-4463-8B85-A748D0D3F33A}" sibTransId="{2D3C439B-6A09-4EDD-8B20-B1D4AA6EE905}"/>
    <dgm:cxn modelId="{9A0F46DF-F7AF-4D93-AAEC-D3E988C2FF95}" srcId="{6534108C-8680-4DC1-BFCD-E9A5253F0C50}" destId="{1AD249E0-0707-4458-AB3D-AC83C0926CE8}" srcOrd="1" destOrd="0" parTransId="{89A0B594-E0E9-435C-B367-3F155F1C40DC}" sibTransId="{E5A64806-0B39-43EA-B974-4A1877248E8D}"/>
    <dgm:cxn modelId="{2DA6128A-876A-4B82-9BCC-00FF878AEAE3}" type="presParOf" srcId="{AFB54126-2FF8-43D4-9A08-58A235EB3CEA}" destId="{DE18620D-ED0D-4B1A-A292-04FBB7CD3817}" srcOrd="0" destOrd="0" presId="urn:microsoft.com/office/officeart/2018/2/layout/IconLabelList"/>
    <dgm:cxn modelId="{6C9B3FE6-4639-441E-8EE5-B7A7FF244599}" type="presParOf" srcId="{DE18620D-ED0D-4B1A-A292-04FBB7CD3817}" destId="{7580635B-1C9F-4930-BEF1-8C5D68F6C59B}" srcOrd="0" destOrd="0" presId="urn:microsoft.com/office/officeart/2018/2/layout/IconLabelList"/>
    <dgm:cxn modelId="{911BF7B9-8E38-410E-90C6-CA84FFED235C}" type="presParOf" srcId="{DE18620D-ED0D-4B1A-A292-04FBB7CD3817}" destId="{7D37CB7D-08D6-4255-B2CE-10CB4E6977D7}" srcOrd="1" destOrd="0" presId="urn:microsoft.com/office/officeart/2018/2/layout/IconLabelList"/>
    <dgm:cxn modelId="{09C4BAD1-4C3A-4976-912B-E237DC8420B6}" type="presParOf" srcId="{DE18620D-ED0D-4B1A-A292-04FBB7CD3817}" destId="{04B7C7D2-A68B-4309-805B-0542CECFA8A5}" srcOrd="2" destOrd="0" presId="urn:microsoft.com/office/officeart/2018/2/layout/IconLabelList"/>
    <dgm:cxn modelId="{AB0F3E83-207F-45A9-911C-E06C78DD9B5E}" type="presParOf" srcId="{AFB54126-2FF8-43D4-9A08-58A235EB3CEA}" destId="{FAEA5BAB-F757-4B7D-8AA3-E36E6A279225}" srcOrd="1" destOrd="0" presId="urn:microsoft.com/office/officeart/2018/2/layout/IconLabelList"/>
    <dgm:cxn modelId="{3DBCD6F6-F6FA-4281-9A9A-D529579D2C36}" type="presParOf" srcId="{AFB54126-2FF8-43D4-9A08-58A235EB3CEA}" destId="{E709318F-9F56-4B9D-9B44-3D189D289B83}" srcOrd="2" destOrd="0" presId="urn:microsoft.com/office/officeart/2018/2/layout/IconLabelList"/>
    <dgm:cxn modelId="{1FDF54C9-40E4-4748-A2A1-3F999FA8477C}" type="presParOf" srcId="{E709318F-9F56-4B9D-9B44-3D189D289B83}" destId="{393F64E8-7E5B-4257-9742-EDA12E7348B7}" srcOrd="0" destOrd="0" presId="urn:microsoft.com/office/officeart/2018/2/layout/IconLabelList"/>
    <dgm:cxn modelId="{69D6A84A-5DC3-4F8A-AD75-1B00E986A5AA}" type="presParOf" srcId="{E709318F-9F56-4B9D-9B44-3D189D289B83}" destId="{C044A33E-DA6F-4FA9-9776-BF48793B2830}" srcOrd="1" destOrd="0" presId="urn:microsoft.com/office/officeart/2018/2/layout/IconLabelList"/>
    <dgm:cxn modelId="{209B05A1-E049-401A-859F-E1FC7BE16708}" type="presParOf" srcId="{E709318F-9F56-4B9D-9B44-3D189D289B83}" destId="{BB827AB1-F7FF-4CD3-A3C3-4069684DAC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DFA1D-AFE3-409B-A144-1952E21E4CE5}">
      <dsp:nvSpPr>
        <dsp:cNvPr id="0" name=""/>
        <dsp:cNvSpPr/>
      </dsp:nvSpPr>
      <dsp:spPr>
        <a:xfrm>
          <a:off x="1582" y="549456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99029-5516-4034-BD45-473C670A4F6E}">
      <dsp:nvSpPr>
        <dsp:cNvPr id="0" name=""/>
        <dsp:cNvSpPr/>
      </dsp:nvSpPr>
      <dsp:spPr>
        <a:xfrm>
          <a:off x="1582" y="1823876"/>
          <a:ext cx="3261093" cy="1008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 dirty="0"/>
            <a:t>We sold the Sentinel product team on Jupyter notebooks as a way to explore InfoSec data for hunting and investigation</a:t>
          </a:r>
        </a:p>
      </dsp:txBody>
      <dsp:txXfrm>
        <a:off x="1582" y="1823876"/>
        <a:ext cx="3261093" cy="1008900"/>
      </dsp:txXfrm>
    </dsp:sp>
    <dsp:sp modelId="{565C35EA-4A2D-4A7C-8B6C-17779C4CB1C6}">
      <dsp:nvSpPr>
        <dsp:cNvPr id="0" name=""/>
        <dsp:cNvSpPr/>
      </dsp:nvSpPr>
      <dsp:spPr>
        <a:xfrm>
          <a:off x="1582" y="2894655"/>
          <a:ext cx="3261093" cy="748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A0147-8277-47E8-80BF-C8D464B8B4CE}">
      <dsp:nvSpPr>
        <dsp:cNvPr id="0" name=""/>
        <dsp:cNvSpPr/>
      </dsp:nvSpPr>
      <dsp:spPr>
        <a:xfrm>
          <a:off x="3833367" y="549456"/>
          <a:ext cx="1141382" cy="1141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9DAA7-9AFB-4A22-911B-EFE8BDEB7A90}">
      <dsp:nvSpPr>
        <dsp:cNvPr id="0" name=""/>
        <dsp:cNvSpPr/>
      </dsp:nvSpPr>
      <dsp:spPr>
        <a:xfrm>
          <a:off x="3833367" y="1823876"/>
          <a:ext cx="3261093" cy="1008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 dirty="0"/>
            <a:t>But then we had to create some notebooks…</a:t>
          </a:r>
        </a:p>
      </dsp:txBody>
      <dsp:txXfrm>
        <a:off x="3833367" y="1823876"/>
        <a:ext cx="3261093" cy="1008900"/>
      </dsp:txXfrm>
    </dsp:sp>
    <dsp:sp modelId="{67B6E4F3-7075-4611-A5C1-F3ECEB87E02D}">
      <dsp:nvSpPr>
        <dsp:cNvPr id="0" name=""/>
        <dsp:cNvSpPr/>
      </dsp:nvSpPr>
      <dsp:spPr>
        <a:xfrm>
          <a:off x="3833367" y="2894655"/>
          <a:ext cx="3261093" cy="748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5DE13-F579-4B96-A70D-2704AA946628}">
      <dsp:nvSpPr>
        <dsp:cNvPr id="0" name=""/>
        <dsp:cNvSpPr/>
      </dsp:nvSpPr>
      <dsp:spPr>
        <a:xfrm>
          <a:off x="7665152" y="549456"/>
          <a:ext cx="1141382" cy="1141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ACFE7-3B7F-4914-A8D4-4CB5442E3D3F}">
      <dsp:nvSpPr>
        <dsp:cNvPr id="0" name=""/>
        <dsp:cNvSpPr/>
      </dsp:nvSpPr>
      <dsp:spPr>
        <a:xfrm>
          <a:off x="7665152" y="1823876"/>
          <a:ext cx="3261093" cy="1008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 dirty="0"/>
            <a:t>The results:</a:t>
          </a:r>
        </a:p>
      </dsp:txBody>
      <dsp:txXfrm>
        <a:off x="7665152" y="1823876"/>
        <a:ext cx="3261093" cy="1008900"/>
      </dsp:txXfrm>
    </dsp:sp>
    <dsp:sp modelId="{3708BB3A-E930-4242-BDF5-8B6ED7A723B1}">
      <dsp:nvSpPr>
        <dsp:cNvPr id="0" name=""/>
        <dsp:cNvSpPr/>
      </dsp:nvSpPr>
      <dsp:spPr>
        <a:xfrm>
          <a:off x="7620541" y="2270185"/>
          <a:ext cx="3261093" cy="748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“Ambitious and innovative” but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Very high Code/Signal ratio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- Intimidating to look at and to replicate</a:t>
          </a:r>
        </a:p>
      </dsp:txBody>
      <dsp:txXfrm>
        <a:off x="7620541" y="2270185"/>
        <a:ext cx="3261093" cy="748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0635B-1C9F-4930-BEF1-8C5D68F6C59B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7C7D2-A68B-4309-805B-0542CECFA8A5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</a:t>
          </a:r>
          <a:r>
            <a:rPr lang="en-US" sz="1500" b="0" i="0" kern="1200" dirty="0"/>
            <a:t> up notebooks (remove code) from notebooks</a:t>
          </a:r>
          <a:endParaRPr lang="en-US" sz="1500" kern="1200" dirty="0"/>
        </a:p>
      </dsp:txBody>
      <dsp:txXfrm>
        <a:off x="333914" y="2276522"/>
        <a:ext cx="1800000" cy="720000"/>
      </dsp:txXfrm>
    </dsp:sp>
    <dsp:sp modelId="{393F64E8-7E5B-4257-9742-EDA12E7348B7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27AB1-F7FF-4CD3-A3C3-4069684DAC37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</a:t>
          </a:r>
          <a:r>
            <a:rPr lang="en-US" sz="1500" b="0" i="0" kern="1200"/>
            <a:t>ake things testable</a:t>
          </a:r>
          <a:endParaRPr lang="en-US" sz="1500" kern="1200"/>
        </a:p>
      </dsp:txBody>
      <dsp:txXfrm>
        <a:off x="2448914" y="2276522"/>
        <a:ext cx="1800000" cy="720000"/>
      </dsp:txXfrm>
    </dsp:sp>
    <dsp:sp modelId="{EC01937F-3597-4B42-A449-F9E9ECFCB7D9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5C098-62BF-446F-9DCF-D3799C165CF7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Allow re-use</a:t>
          </a:r>
          <a:endParaRPr lang="en-US" sz="1500" kern="1200" dirty="0"/>
        </a:p>
      </dsp:txBody>
      <dsp:txXfrm>
        <a:off x="4563914" y="2276522"/>
        <a:ext cx="1800000" cy="720000"/>
      </dsp:txXfrm>
    </dsp:sp>
    <dsp:sp modelId="{CB10B875-3C03-4B61-9887-8217C54F8BA7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1F1A3-E2EF-44BB-9395-C9153A913AC8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Create InfoSec-specific functionality (vis, data, enrichment)</a:t>
          </a:r>
          <a:endParaRPr lang="en-US" sz="1500" kern="1200" dirty="0"/>
        </a:p>
      </dsp:txBody>
      <dsp:txXfrm>
        <a:off x="6678914" y="2276522"/>
        <a:ext cx="1800000" cy="720000"/>
      </dsp:txXfrm>
    </dsp:sp>
    <dsp:sp modelId="{B40FB857-B700-4868-902F-F2A58D3F4EB1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8"/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69763-A6FF-4624-AC0E-8CF51E42FF5B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Give back to OSS and Infosec communities</a:t>
          </a:r>
        </a:p>
      </dsp:txBody>
      <dsp:txXfrm>
        <a:off x="8793914" y="227652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0635B-1C9F-4930-BEF1-8C5D68F6C59B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7C7D2-A68B-4309-805B-0542CECFA8A5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Ad hoc notebooks</a:t>
          </a:r>
          <a:endParaRPr lang="en-US" sz="2900" kern="1200" dirty="0"/>
        </a:p>
      </dsp:txBody>
      <dsp:txXfrm>
        <a:off x="765914" y="2943510"/>
        <a:ext cx="4320000" cy="720000"/>
      </dsp:txXfrm>
    </dsp:sp>
    <dsp:sp modelId="{393F64E8-7E5B-4257-9742-EDA12E7348B7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27AB1-F7FF-4CD3-A3C3-4069684DAC37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rPr>
            <a:t>Writing re-usable notebooks</a:t>
          </a:r>
          <a:endParaRPr lang="en-US" sz="2900" kern="1200" dirty="0"/>
        </a:p>
      </dsp:txBody>
      <dsp:txXfrm>
        <a:off x="5841914" y="2943510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0635B-1C9F-4930-BEF1-8C5D68F6C59B}">
      <dsp:nvSpPr>
        <dsp:cNvPr id="0" name=""/>
        <dsp:cNvSpPr/>
      </dsp:nvSpPr>
      <dsp:spPr>
        <a:xfrm>
          <a:off x="1953914" y="96814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7C7D2-A68B-4309-805B-0542CECFA8A5}">
      <dsp:nvSpPr>
        <dsp:cNvPr id="0" name=""/>
        <dsp:cNvSpPr/>
      </dsp:nvSpPr>
      <dsp:spPr>
        <a:xfrm>
          <a:off x="765914" y="3328569"/>
          <a:ext cx="4320000" cy="827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65914" y="3328569"/>
        <a:ext cx="4320000" cy="827532"/>
      </dsp:txXfrm>
    </dsp:sp>
    <dsp:sp modelId="{393F64E8-7E5B-4257-9742-EDA12E7348B7}">
      <dsp:nvSpPr>
        <dsp:cNvPr id="0" name=""/>
        <dsp:cNvSpPr/>
      </dsp:nvSpPr>
      <dsp:spPr>
        <a:xfrm>
          <a:off x="7029914" y="96397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27AB1-F7FF-4CD3-A3C3-4069684DAC37}">
      <dsp:nvSpPr>
        <dsp:cNvPr id="0" name=""/>
        <dsp:cNvSpPr/>
      </dsp:nvSpPr>
      <dsp:spPr>
        <a:xfrm>
          <a:off x="5841914" y="3316068"/>
          <a:ext cx="4320000" cy="84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2133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 dirty="0"/>
        </a:p>
      </dsp:txBody>
      <dsp:txXfrm>
        <a:off x="5841914" y="3316068"/>
        <a:ext cx="4320000" cy="844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E2E47-36B5-4E1C-8F30-882783D9FE11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A0FB1-1F3D-4A69-9C17-6F32C810C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49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that just to get an IP Address</a:t>
            </a:r>
          </a:p>
          <a:p>
            <a:r>
              <a:rPr lang="en-US" dirty="0"/>
              <a:t>Or this to create a simple visualization</a:t>
            </a:r>
          </a:p>
          <a:p>
            <a:r>
              <a:rPr lang="en-US" dirty="0"/>
              <a:t>To do this you need both time and expertise.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A0FB1-1F3D-4A69-9C17-6F32C810C7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9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People’s first reaction to notebooks is WOW – closely followed by “this is really difficult”. The initial complexity and foreignness of the environment means that most people never get started</a:t>
            </a:r>
          </a:p>
          <a:p>
            <a:pPr marL="228600" indent="-228600">
              <a:buAutoNum type="arabicPeriod"/>
            </a:pPr>
            <a:r>
              <a:rPr lang="en-US" dirty="0"/>
              <a:t>Many of those brave enough to embark on the trail get mired early on because everything seems more difficult than traditional SOC tools that they are used to</a:t>
            </a:r>
          </a:p>
          <a:p>
            <a:pPr marL="228600" indent="-228600">
              <a:buAutoNum type="arabicPeriod"/>
            </a:pPr>
            <a:r>
              <a:rPr lang="en-US" dirty="0"/>
              <a:t>A bit of clarity – you glimpse a nice view of what you are going to see from the top but there are still things missing.</a:t>
            </a:r>
          </a:p>
          <a:p>
            <a:pPr marL="228600" indent="-228600">
              <a:buAutoNum type="arabicPeriod"/>
            </a:pPr>
            <a:r>
              <a:rPr lang="en-US" dirty="0"/>
              <a:t>You are now pretty comfortable with notebooks but still struggle to get them adopted more widely in your organization.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A0FB1-1F3D-4A69-9C17-6F32C810C7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our potential users were still firmly in the parking lot,</a:t>
            </a:r>
          </a:p>
          <a:p>
            <a:r>
              <a:rPr lang="en-US" dirty="0"/>
              <a:t>With a few making it into the foothills and beyond.</a:t>
            </a:r>
          </a:p>
          <a:p>
            <a:r>
              <a:rPr lang="en-US" dirty="0"/>
              <a:t>If notebooks are going to be successful, we need to find a way of propelling more people up the mountain.</a:t>
            </a:r>
          </a:p>
          <a:p>
            <a:r>
              <a:rPr lang="en-US" dirty="0"/>
              <a:t>Notebooks can look a little like a set of ingredients to make your own hiking gear.</a:t>
            </a:r>
          </a:p>
          <a:p>
            <a:r>
              <a:rPr lang="en-US" dirty="0"/>
              <a:t>Few people want to do that just to get to the top of mountain.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A0FB1-1F3D-4A69-9C17-6F32C810C7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2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A0FB1-1F3D-4A69-9C17-6F32C810C7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B7EE-CE34-DAD2-6F4D-4689FD031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0CC70-DE48-7D3C-476C-1D2E0AE6F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AEC22-C9A9-9500-63A4-29DEE159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54859-C0CE-1725-EEC8-C075D822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77AD7-8647-D0A0-79C1-43F52EF7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0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BF01-6074-64F0-96C2-0A6F94CB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8D294-82C2-D8EC-7EC1-700939FC1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BF030-F21A-D621-462A-35CEC502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D236A-0495-155B-06AB-225AD4BC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8DDA-CE52-D37F-3E9D-C32442EE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8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D740E1-4DEE-84B8-BFB7-ADD16A7BC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7AA95-A93A-FFCB-978C-52AD57726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F07B1-7AE7-382D-78B8-5C9A4F48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FB09-6B0D-CE8F-49A6-C16E2E6A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ABFC2-A484-AF43-E608-80FE09F3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7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789B-82AD-78C0-ECDC-58F53B12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8181C-3232-152D-9FF0-61928D72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EA8C1-C8BF-8DA0-9BC8-64BC0D04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DBAF0-6C55-BAEF-6583-0D9D517B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BEE1-A7CA-511B-DAA6-B72BF6AB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67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E917-C421-A55C-5043-19CF3D41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D7B08-9085-6F34-0DB8-857C4EEDE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80A9E-3BB0-F583-5CE0-EE7FE7FD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2C65D-AA83-29F3-E21D-F1A2EDA5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E7D1E-B929-28B3-3450-A4C00EC1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2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8B49-4BB1-980D-8A05-5839F9B8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BFA8-4F79-3D19-9F9F-11F519CCA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7AF66-4A03-6989-F93C-D7A83F5D6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BF245-0A50-E1EE-9863-A3B7437E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35318-A342-32D2-C379-33350121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BE97A-4F41-22B1-F3C9-B089E2D7C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6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602C-1ABD-A7F7-B960-08795097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A89D3-24A4-23CD-BA48-130E3E4C5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78923-1DC4-4881-6D64-7A3F380C0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71B2B-2924-C9BC-78C1-2F144A062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0CAE4-2D99-5FF3-E56C-B5EE2957C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48A74-7326-15A0-21AE-07315043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E86905-C37D-B645-0774-EB5B3002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CAA2DB-3C55-7010-3175-13789125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8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9B9A-DCA8-6D23-6730-1B96CD0D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72BD9-A1A9-7753-8AB7-CA09A224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DB7C2-86BD-4FFB-D0B9-DB5DC576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7610B-6EDB-C340-C52E-53CF4938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5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6EA25-26FC-12E0-CEAC-7D91A141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65CE4-25EB-050A-666A-139E0B8D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957E-C5BE-28D3-2555-90ED144C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6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5D1A-9A50-63D6-052B-94EBD8C5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85DD-B951-3F6C-B5BB-188E717C5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5B4BB-72E9-ADE9-5F61-99E288DFA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4B9D4-BCB6-04CA-A25E-A73C54C9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0486F-30F5-1117-53EE-A3618DE3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162AC-0EE6-29A5-2BDD-15032769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8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877A-36EF-D34A-B852-E5C1F4B4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A41D4-12BA-3145-08C9-E49F72257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1C90A-B602-FDAD-C2B3-3AAD20940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A8AA2-3899-9BA0-7080-F8CF0CEC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B5E89-F9DB-2F47-BA5E-560E0475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1DB8F-E7C0-935B-25B7-A9EA5078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62F02-7F79-17C3-A6CA-CBA80458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2F39C-49DF-5038-C774-96FBF2018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ACB5F-D8BA-B542-3978-AFC59A095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8C414-7E65-45A8-8985-A6607489F92B}" type="datetimeFigureOut">
              <a:rPr lang="en-US" smtClean="0"/>
              <a:t>2022-12-01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60465-15CE-49A3-3423-E8ADD8334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61B3D-8B74-E96F-0461-0327A2C30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36A6-3B9F-4752-8328-6649B5359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9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sticpy@microsoft.com" TargetMode="External"/><Relationship Id="rId2" Type="http://schemas.openxmlformats.org/officeDocument/2006/relationships/hyperlink" Target="https://github.com/microsoft/msticp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A57B7-48AE-BC02-2F88-B533B6BB7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MSTICPy – building an infosec library for Jupyter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42C94-30BE-3F4E-0CE9-0C67E61A4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4929809"/>
            <a:ext cx="9078628" cy="110190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Ian Hellen – Principal Software Development Engineer</a:t>
            </a:r>
          </a:p>
          <a:p>
            <a:r>
              <a:rPr lang="en-US" dirty="0">
                <a:solidFill>
                  <a:srgbClr val="FFFFFF"/>
                </a:solidFill>
              </a:rPr>
              <a:t>Microsoft Security Research</a:t>
            </a:r>
          </a:p>
          <a:p>
            <a:r>
              <a:rPr lang="en-US" dirty="0">
                <a:solidFill>
                  <a:srgbClr val="FFFFFF"/>
                </a:solidFill>
              </a:rPr>
              <a:t>@ianhellen (twitter for the moment)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4440E3-D866-E953-95ED-BB5F7E9F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22" y="163140"/>
            <a:ext cx="5332548" cy="9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D46F4-7513-382E-391C-766B940C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Our Journey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10FEBB-0B46-D734-6865-8B06F76FDBAE}"/>
              </a:ext>
            </a:extLst>
          </p:cNvPr>
          <p:cNvSpPr/>
          <p:nvPr/>
        </p:nvSpPr>
        <p:spPr bwMode="auto">
          <a:xfrm>
            <a:off x="2845493" y="1759920"/>
            <a:ext cx="8578096" cy="4449944"/>
          </a:xfrm>
          <a:prstGeom prst="rect">
            <a:avLst/>
          </a:prstGeom>
          <a:pattFill prst="wdDnDiag">
            <a:fgClr>
              <a:schemeClr val="lt1"/>
            </a:fgClr>
            <a:bgClr>
              <a:schemeClr val="bg1"/>
            </a:bgClr>
          </a:patt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If</a:t>
            </a:r>
            <a:endParaRPr lang="en-US" sz="196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6F14E-3933-0151-0DD2-68D88C9BDADA}"/>
              </a:ext>
            </a:extLst>
          </p:cNvPr>
          <p:cNvSpPr txBox="1"/>
          <p:nvPr/>
        </p:nvSpPr>
        <p:spPr>
          <a:xfrm>
            <a:off x="5760025" y="6242478"/>
            <a:ext cx="2969694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C052B-C770-00C3-EBA4-89A103DC3F55}"/>
              </a:ext>
            </a:extLst>
          </p:cNvPr>
          <p:cNvSpPr txBox="1"/>
          <p:nvPr/>
        </p:nvSpPr>
        <p:spPr>
          <a:xfrm>
            <a:off x="648101" y="1754075"/>
            <a:ext cx="2280137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Productivity</a:t>
            </a:r>
          </a:p>
        </p:txBody>
      </p:sp>
      <p:pic>
        <p:nvPicPr>
          <p:cNvPr id="33" name="Picture 32" descr="A picture containing mountain, outdoor, snow, nature&#10;&#10;Description automatically generated">
            <a:extLst>
              <a:ext uri="{FF2B5EF4-FFF2-40B4-BE49-F238E27FC236}">
                <a16:creationId xmlns:a16="http://schemas.microsoft.com/office/drawing/2014/main" id="{F7CFA604-0B79-B5D9-8413-11303A527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42698"/>
          <a:stretch/>
        </p:blipFill>
        <p:spPr>
          <a:xfrm>
            <a:off x="2867608" y="1759920"/>
            <a:ext cx="8551383" cy="444578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41A0BAC-345E-42F4-F4A1-B0A9E911B851}"/>
              </a:ext>
            </a:extLst>
          </p:cNvPr>
          <p:cNvSpPr/>
          <p:nvPr/>
        </p:nvSpPr>
        <p:spPr bwMode="auto">
          <a:xfrm>
            <a:off x="2840897" y="2137313"/>
            <a:ext cx="8578095" cy="2739841"/>
          </a:xfrm>
          <a:custGeom>
            <a:avLst/>
            <a:gdLst>
              <a:gd name="connsiteX0" fmla="*/ 0 w 8578095"/>
              <a:gd name="connsiteY0" fmla="*/ 2087059 h 2739841"/>
              <a:gd name="connsiteX1" fmla="*/ 27581 w 8578095"/>
              <a:gd name="connsiteY1" fmla="*/ 2082462 h 2739841"/>
              <a:gd name="connsiteX2" fmla="*/ 147105 w 8578095"/>
              <a:gd name="connsiteY2" fmla="*/ 2091657 h 2739841"/>
              <a:gd name="connsiteX3" fmla="*/ 174687 w 8578095"/>
              <a:gd name="connsiteY3" fmla="*/ 2100851 h 2739841"/>
              <a:gd name="connsiteX4" fmla="*/ 197673 w 8578095"/>
              <a:gd name="connsiteY4" fmla="*/ 2110044 h 2739841"/>
              <a:gd name="connsiteX5" fmla="*/ 257434 w 8578095"/>
              <a:gd name="connsiteY5" fmla="*/ 2151419 h 2739841"/>
              <a:gd name="connsiteX6" fmla="*/ 285016 w 8578095"/>
              <a:gd name="connsiteY6" fmla="*/ 2179001 h 2739841"/>
              <a:gd name="connsiteX7" fmla="*/ 317196 w 8578095"/>
              <a:gd name="connsiteY7" fmla="*/ 2201986 h 2739841"/>
              <a:gd name="connsiteX8" fmla="*/ 344778 w 8578095"/>
              <a:gd name="connsiteY8" fmla="*/ 2224971 h 2739841"/>
              <a:gd name="connsiteX9" fmla="*/ 399943 w 8578095"/>
              <a:gd name="connsiteY9" fmla="*/ 2275539 h 2739841"/>
              <a:gd name="connsiteX10" fmla="*/ 441316 w 8578095"/>
              <a:gd name="connsiteY10" fmla="*/ 2330704 h 2739841"/>
              <a:gd name="connsiteX11" fmla="*/ 455108 w 8578095"/>
              <a:gd name="connsiteY11" fmla="*/ 2344494 h 2739841"/>
              <a:gd name="connsiteX12" fmla="*/ 473495 w 8578095"/>
              <a:gd name="connsiteY12" fmla="*/ 2372077 h 2739841"/>
              <a:gd name="connsiteX13" fmla="*/ 505675 w 8578095"/>
              <a:gd name="connsiteY13" fmla="*/ 2422644 h 2739841"/>
              <a:gd name="connsiteX14" fmla="*/ 533257 w 8578095"/>
              <a:gd name="connsiteY14" fmla="*/ 2468614 h 2739841"/>
              <a:gd name="connsiteX15" fmla="*/ 547048 w 8578095"/>
              <a:gd name="connsiteY15" fmla="*/ 2491600 h 2739841"/>
              <a:gd name="connsiteX16" fmla="*/ 579228 w 8578095"/>
              <a:gd name="connsiteY16" fmla="*/ 2546764 h 2739841"/>
              <a:gd name="connsiteX17" fmla="*/ 597616 w 8578095"/>
              <a:gd name="connsiteY17" fmla="*/ 2578944 h 2739841"/>
              <a:gd name="connsiteX18" fmla="*/ 616004 w 8578095"/>
              <a:gd name="connsiteY18" fmla="*/ 2592735 h 2739841"/>
              <a:gd name="connsiteX19" fmla="*/ 625198 w 8578095"/>
              <a:gd name="connsiteY19" fmla="*/ 2611124 h 2739841"/>
              <a:gd name="connsiteX20" fmla="*/ 661974 w 8578095"/>
              <a:gd name="connsiteY20" fmla="*/ 2638705 h 2739841"/>
              <a:gd name="connsiteX21" fmla="*/ 698751 w 8578095"/>
              <a:gd name="connsiteY21" fmla="*/ 2666287 h 2739841"/>
              <a:gd name="connsiteX22" fmla="*/ 707945 w 8578095"/>
              <a:gd name="connsiteY22" fmla="*/ 2680079 h 2739841"/>
              <a:gd name="connsiteX23" fmla="*/ 744721 w 8578095"/>
              <a:gd name="connsiteY23" fmla="*/ 2693870 h 2739841"/>
              <a:gd name="connsiteX24" fmla="*/ 758513 w 8578095"/>
              <a:gd name="connsiteY24" fmla="*/ 2698467 h 2739841"/>
              <a:gd name="connsiteX25" fmla="*/ 786095 w 8578095"/>
              <a:gd name="connsiteY25" fmla="*/ 2703064 h 2739841"/>
              <a:gd name="connsiteX26" fmla="*/ 818274 w 8578095"/>
              <a:gd name="connsiteY26" fmla="*/ 2716855 h 2739841"/>
              <a:gd name="connsiteX27" fmla="*/ 859648 w 8578095"/>
              <a:gd name="connsiteY27" fmla="*/ 2730647 h 2739841"/>
              <a:gd name="connsiteX28" fmla="*/ 873439 w 8578095"/>
              <a:gd name="connsiteY28" fmla="*/ 2735244 h 2739841"/>
              <a:gd name="connsiteX29" fmla="*/ 910215 w 8578095"/>
              <a:gd name="connsiteY29" fmla="*/ 2739841 h 2739841"/>
              <a:gd name="connsiteX30" fmla="*/ 1140068 w 8578095"/>
              <a:gd name="connsiteY30" fmla="*/ 2726049 h 2739841"/>
              <a:gd name="connsiteX31" fmla="*/ 1300964 w 8578095"/>
              <a:gd name="connsiteY31" fmla="*/ 2712259 h 2739841"/>
              <a:gd name="connsiteX32" fmla="*/ 1365323 w 8578095"/>
              <a:gd name="connsiteY32" fmla="*/ 2680079 h 2739841"/>
              <a:gd name="connsiteX33" fmla="*/ 1498638 w 8578095"/>
              <a:gd name="connsiteY33" fmla="*/ 2551362 h 2739841"/>
              <a:gd name="connsiteX34" fmla="*/ 1526220 w 8578095"/>
              <a:gd name="connsiteY34" fmla="*/ 2505391 h 2739841"/>
              <a:gd name="connsiteX35" fmla="*/ 1544608 w 8578095"/>
              <a:gd name="connsiteY35" fmla="*/ 2477809 h 2739841"/>
              <a:gd name="connsiteX36" fmla="*/ 1553802 w 8578095"/>
              <a:gd name="connsiteY36" fmla="*/ 2450227 h 2739841"/>
              <a:gd name="connsiteX37" fmla="*/ 1581384 w 8578095"/>
              <a:gd name="connsiteY37" fmla="*/ 2376674 h 2739841"/>
              <a:gd name="connsiteX38" fmla="*/ 1627355 w 8578095"/>
              <a:gd name="connsiteY38" fmla="*/ 2270942 h 2739841"/>
              <a:gd name="connsiteX39" fmla="*/ 1659534 w 8578095"/>
              <a:gd name="connsiteY39" fmla="*/ 2165209 h 2739841"/>
              <a:gd name="connsiteX40" fmla="*/ 1677923 w 8578095"/>
              <a:gd name="connsiteY40" fmla="*/ 2100851 h 2739841"/>
              <a:gd name="connsiteX41" fmla="*/ 1682519 w 8578095"/>
              <a:gd name="connsiteY41" fmla="*/ 2073269 h 2739841"/>
              <a:gd name="connsiteX42" fmla="*/ 1710102 w 8578095"/>
              <a:gd name="connsiteY42" fmla="*/ 2004312 h 2739841"/>
              <a:gd name="connsiteX43" fmla="*/ 1733087 w 8578095"/>
              <a:gd name="connsiteY43" fmla="*/ 1958342 h 2739841"/>
              <a:gd name="connsiteX44" fmla="*/ 1765266 w 8578095"/>
              <a:gd name="connsiteY44" fmla="*/ 1930759 h 2739841"/>
              <a:gd name="connsiteX45" fmla="*/ 1834222 w 8578095"/>
              <a:gd name="connsiteY45" fmla="*/ 1880192 h 2739841"/>
              <a:gd name="connsiteX46" fmla="*/ 1857208 w 8578095"/>
              <a:gd name="connsiteY46" fmla="*/ 1848013 h 2739841"/>
              <a:gd name="connsiteX47" fmla="*/ 1880193 w 8578095"/>
              <a:gd name="connsiteY47" fmla="*/ 1825028 h 2739841"/>
              <a:gd name="connsiteX48" fmla="*/ 1907775 w 8578095"/>
              <a:gd name="connsiteY48" fmla="*/ 1788251 h 2739841"/>
              <a:gd name="connsiteX49" fmla="*/ 1953746 w 8578095"/>
              <a:gd name="connsiteY49" fmla="*/ 1742281 h 2739841"/>
              <a:gd name="connsiteX50" fmla="*/ 1962939 w 8578095"/>
              <a:gd name="connsiteY50" fmla="*/ 1728489 h 2739841"/>
              <a:gd name="connsiteX51" fmla="*/ 2036492 w 8578095"/>
              <a:gd name="connsiteY51" fmla="*/ 1673326 h 2739841"/>
              <a:gd name="connsiteX52" fmla="*/ 2068672 w 8578095"/>
              <a:gd name="connsiteY52" fmla="*/ 1645743 h 2739841"/>
              <a:gd name="connsiteX53" fmla="*/ 2133031 w 8578095"/>
              <a:gd name="connsiteY53" fmla="*/ 1608966 h 2739841"/>
              <a:gd name="connsiteX54" fmla="*/ 2174404 w 8578095"/>
              <a:gd name="connsiteY54" fmla="*/ 1599772 h 2739841"/>
              <a:gd name="connsiteX55" fmla="*/ 2192792 w 8578095"/>
              <a:gd name="connsiteY55" fmla="*/ 1595176 h 2739841"/>
              <a:gd name="connsiteX56" fmla="*/ 2247957 w 8578095"/>
              <a:gd name="connsiteY56" fmla="*/ 1572190 h 2739841"/>
              <a:gd name="connsiteX57" fmla="*/ 2275539 w 8578095"/>
              <a:gd name="connsiteY57" fmla="*/ 1558399 h 2739841"/>
              <a:gd name="connsiteX58" fmla="*/ 2335301 w 8578095"/>
              <a:gd name="connsiteY58" fmla="*/ 1535414 h 2739841"/>
              <a:gd name="connsiteX59" fmla="*/ 2358286 w 8578095"/>
              <a:gd name="connsiteY59" fmla="*/ 1521623 h 2739841"/>
              <a:gd name="connsiteX60" fmla="*/ 2376674 w 8578095"/>
              <a:gd name="connsiteY60" fmla="*/ 1512428 h 2739841"/>
              <a:gd name="connsiteX61" fmla="*/ 2390466 w 8578095"/>
              <a:gd name="connsiteY61" fmla="*/ 1507831 h 2739841"/>
              <a:gd name="connsiteX62" fmla="*/ 2441033 w 8578095"/>
              <a:gd name="connsiteY62" fmla="*/ 1503234 h 2739841"/>
              <a:gd name="connsiteX63" fmla="*/ 2578944 w 8578095"/>
              <a:gd name="connsiteY63" fmla="*/ 1489443 h 2739841"/>
              <a:gd name="connsiteX64" fmla="*/ 2744438 w 8578095"/>
              <a:gd name="connsiteY64" fmla="*/ 1498637 h 2739841"/>
              <a:gd name="connsiteX65" fmla="*/ 2767424 w 8578095"/>
              <a:gd name="connsiteY65" fmla="*/ 1503234 h 2739841"/>
              <a:gd name="connsiteX66" fmla="*/ 2799603 w 8578095"/>
              <a:gd name="connsiteY66" fmla="*/ 1507831 h 2739841"/>
              <a:gd name="connsiteX67" fmla="*/ 2891544 w 8578095"/>
              <a:gd name="connsiteY67" fmla="*/ 1512428 h 2739841"/>
              <a:gd name="connsiteX68" fmla="*/ 2992679 w 8578095"/>
              <a:gd name="connsiteY68" fmla="*/ 1526219 h 2739841"/>
              <a:gd name="connsiteX69" fmla="*/ 3011067 w 8578095"/>
              <a:gd name="connsiteY69" fmla="*/ 1530816 h 2739841"/>
              <a:gd name="connsiteX70" fmla="*/ 3194949 w 8578095"/>
              <a:gd name="connsiteY70" fmla="*/ 1572190 h 2739841"/>
              <a:gd name="connsiteX71" fmla="*/ 3296084 w 8578095"/>
              <a:gd name="connsiteY71" fmla="*/ 1650339 h 2739841"/>
              <a:gd name="connsiteX72" fmla="*/ 3342054 w 8578095"/>
              <a:gd name="connsiteY72" fmla="*/ 1687116 h 2739841"/>
              <a:gd name="connsiteX73" fmla="*/ 3461578 w 8578095"/>
              <a:gd name="connsiteY73" fmla="*/ 1733087 h 2739841"/>
              <a:gd name="connsiteX74" fmla="*/ 3567310 w 8578095"/>
              <a:gd name="connsiteY74" fmla="*/ 1802042 h 2739841"/>
              <a:gd name="connsiteX75" fmla="*/ 3594892 w 8578095"/>
              <a:gd name="connsiteY75" fmla="*/ 1811236 h 2739841"/>
              <a:gd name="connsiteX76" fmla="*/ 3650057 w 8578095"/>
              <a:gd name="connsiteY76" fmla="*/ 1838819 h 2739841"/>
              <a:gd name="connsiteX77" fmla="*/ 3732804 w 8578095"/>
              <a:gd name="connsiteY77" fmla="*/ 1884789 h 2739841"/>
              <a:gd name="connsiteX78" fmla="*/ 3815551 w 8578095"/>
              <a:gd name="connsiteY78" fmla="*/ 1907774 h 2739841"/>
              <a:gd name="connsiteX79" fmla="*/ 3843134 w 8578095"/>
              <a:gd name="connsiteY79" fmla="*/ 1921566 h 2739841"/>
              <a:gd name="connsiteX80" fmla="*/ 3861522 w 8578095"/>
              <a:gd name="connsiteY80" fmla="*/ 1926163 h 2739841"/>
              <a:gd name="connsiteX81" fmla="*/ 3907492 w 8578095"/>
              <a:gd name="connsiteY81" fmla="*/ 1935357 h 2739841"/>
              <a:gd name="connsiteX82" fmla="*/ 4160330 w 8578095"/>
              <a:gd name="connsiteY82" fmla="*/ 1921566 h 2739841"/>
              <a:gd name="connsiteX83" fmla="*/ 4201703 w 8578095"/>
              <a:gd name="connsiteY83" fmla="*/ 1916969 h 2739841"/>
              <a:gd name="connsiteX84" fmla="*/ 4298241 w 8578095"/>
              <a:gd name="connsiteY84" fmla="*/ 1843416 h 2739841"/>
              <a:gd name="connsiteX85" fmla="*/ 4422362 w 8578095"/>
              <a:gd name="connsiteY85" fmla="*/ 1705504 h 2739841"/>
              <a:gd name="connsiteX86" fmla="*/ 4472929 w 8578095"/>
              <a:gd name="connsiteY86" fmla="*/ 1567593 h 2739841"/>
              <a:gd name="connsiteX87" fmla="*/ 4495914 w 8578095"/>
              <a:gd name="connsiteY87" fmla="*/ 1517026 h 2739841"/>
              <a:gd name="connsiteX88" fmla="*/ 4532690 w 8578095"/>
              <a:gd name="connsiteY88" fmla="*/ 1434279 h 2739841"/>
              <a:gd name="connsiteX89" fmla="*/ 4643020 w 8578095"/>
              <a:gd name="connsiteY89" fmla="*/ 1333143 h 2739841"/>
              <a:gd name="connsiteX90" fmla="*/ 4721170 w 8578095"/>
              <a:gd name="connsiteY90" fmla="*/ 1273381 h 2739841"/>
              <a:gd name="connsiteX91" fmla="*/ 4790125 w 8578095"/>
              <a:gd name="connsiteY91" fmla="*/ 1227411 h 2739841"/>
              <a:gd name="connsiteX92" fmla="*/ 4808514 w 8578095"/>
              <a:gd name="connsiteY92" fmla="*/ 1204426 h 2739841"/>
              <a:gd name="connsiteX93" fmla="*/ 4854484 w 8578095"/>
              <a:gd name="connsiteY93" fmla="*/ 1153858 h 2739841"/>
              <a:gd name="connsiteX94" fmla="*/ 4955619 w 8578095"/>
              <a:gd name="connsiteY94" fmla="*/ 1034335 h 2739841"/>
              <a:gd name="connsiteX95" fmla="*/ 5029172 w 8578095"/>
              <a:gd name="connsiteY95" fmla="*/ 979171 h 2739841"/>
              <a:gd name="connsiteX96" fmla="*/ 5093530 w 8578095"/>
              <a:gd name="connsiteY96" fmla="*/ 951588 h 2739841"/>
              <a:gd name="connsiteX97" fmla="*/ 5162487 w 8578095"/>
              <a:gd name="connsiteY97" fmla="*/ 919409 h 2739841"/>
              <a:gd name="connsiteX98" fmla="*/ 5185472 w 8578095"/>
              <a:gd name="connsiteY98" fmla="*/ 905618 h 2739841"/>
              <a:gd name="connsiteX99" fmla="*/ 5213054 w 8578095"/>
              <a:gd name="connsiteY99" fmla="*/ 891826 h 2739841"/>
              <a:gd name="connsiteX100" fmla="*/ 5226845 w 8578095"/>
              <a:gd name="connsiteY100" fmla="*/ 882633 h 2739841"/>
              <a:gd name="connsiteX101" fmla="*/ 5286607 w 8578095"/>
              <a:gd name="connsiteY101" fmla="*/ 864244 h 2739841"/>
              <a:gd name="connsiteX102" fmla="*/ 5355563 w 8578095"/>
              <a:gd name="connsiteY102" fmla="*/ 845856 h 2739841"/>
              <a:gd name="connsiteX103" fmla="*/ 5498071 w 8578095"/>
              <a:gd name="connsiteY103" fmla="*/ 813676 h 2739841"/>
              <a:gd name="connsiteX104" fmla="*/ 5645177 w 8578095"/>
              <a:gd name="connsiteY104" fmla="*/ 818274 h 2739841"/>
              <a:gd name="connsiteX105" fmla="*/ 5824462 w 8578095"/>
              <a:gd name="connsiteY105" fmla="*/ 822871 h 2739841"/>
              <a:gd name="connsiteX106" fmla="*/ 5957776 w 8578095"/>
              <a:gd name="connsiteY106" fmla="*/ 836663 h 2739841"/>
              <a:gd name="connsiteX107" fmla="*/ 5994553 w 8578095"/>
              <a:gd name="connsiteY107" fmla="*/ 850453 h 2739841"/>
              <a:gd name="connsiteX108" fmla="*/ 6031329 w 8578095"/>
              <a:gd name="connsiteY108" fmla="*/ 855050 h 2739841"/>
              <a:gd name="connsiteX109" fmla="*/ 6058911 w 8578095"/>
              <a:gd name="connsiteY109" fmla="*/ 873438 h 2739841"/>
              <a:gd name="connsiteX110" fmla="*/ 6155450 w 8578095"/>
              <a:gd name="connsiteY110" fmla="*/ 928603 h 2739841"/>
              <a:gd name="connsiteX111" fmla="*/ 6233600 w 8578095"/>
              <a:gd name="connsiteY111" fmla="*/ 992961 h 2739841"/>
              <a:gd name="connsiteX112" fmla="*/ 6247390 w 8578095"/>
              <a:gd name="connsiteY112" fmla="*/ 1011350 h 2739841"/>
              <a:gd name="connsiteX113" fmla="*/ 6307152 w 8578095"/>
              <a:gd name="connsiteY113" fmla="*/ 1061918 h 2739841"/>
              <a:gd name="connsiteX114" fmla="*/ 6334735 w 8578095"/>
              <a:gd name="connsiteY114" fmla="*/ 1089500 h 2739841"/>
              <a:gd name="connsiteX115" fmla="*/ 6343928 w 8578095"/>
              <a:gd name="connsiteY115" fmla="*/ 1103291 h 2739841"/>
              <a:gd name="connsiteX116" fmla="*/ 6366913 w 8578095"/>
              <a:gd name="connsiteY116" fmla="*/ 1121679 h 2739841"/>
              <a:gd name="connsiteX117" fmla="*/ 6385302 w 8578095"/>
              <a:gd name="connsiteY117" fmla="*/ 1149261 h 2739841"/>
              <a:gd name="connsiteX118" fmla="*/ 6403690 w 8578095"/>
              <a:gd name="connsiteY118" fmla="*/ 1172246 h 2739841"/>
              <a:gd name="connsiteX119" fmla="*/ 6412885 w 8578095"/>
              <a:gd name="connsiteY119" fmla="*/ 1181441 h 2739841"/>
              <a:gd name="connsiteX120" fmla="*/ 6454258 w 8578095"/>
              <a:gd name="connsiteY120" fmla="*/ 1227411 h 2739841"/>
              <a:gd name="connsiteX121" fmla="*/ 6518616 w 8578095"/>
              <a:gd name="connsiteY121" fmla="*/ 1254994 h 2739841"/>
              <a:gd name="connsiteX122" fmla="*/ 6564587 w 8578095"/>
              <a:gd name="connsiteY122" fmla="*/ 1282576 h 2739841"/>
              <a:gd name="connsiteX123" fmla="*/ 6624348 w 8578095"/>
              <a:gd name="connsiteY123" fmla="*/ 1305561 h 2739841"/>
              <a:gd name="connsiteX124" fmla="*/ 6684110 w 8578095"/>
              <a:gd name="connsiteY124" fmla="*/ 1319352 h 2739841"/>
              <a:gd name="connsiteX125" fmla="*/ 6789843 w 8578095"/>
              <a:gd name="connsiteY125" fmla="*/ 1356129 h 2739841"/>
              <a:gd name="connsiteX126" fmla="*/ 7093248 w 8578095"/>
              <a:gd name="connsiteY126" fmla="*/ 1287173 h 2739841"/>
              <a:gd name="connsiteX127" fmla="*/ 7267936 w 8578095"/>
              <a:gd name="connsiteY127" fmla="*/ 1130873 h 2739841"/>
              <a:gd name="connsiteX128" fmla="*/ 7387459 w 8578095"/>
              <a:gd name="connsiteY128" fmla="*/ 983768 h 2739841"/>
              <a:gd name="connsiteX129" fmla="*/ 7424235 w 8578095"/>
              <a:gd name="connsiteY129" fmla="*/ 901021 h 2739841"/>
              <a:gd name="connsiteX130" fmla="*/ 7442623 w 8578095"/>
              <a:gd name="connsiteY130" fmla="*/ 845856 h 2739841"/>
              <a:gd name="connsiteX131" fmla="*/ 7470206 w 8578095"/>
              <a:gd name="connsiteY131" fmla="*/ 772303 h 2739841"/>
              <a:gd name="connsiteX132" fmla="*/ 7479400 w 8578095"/>
              <a:gd name="connsiteY132" fmla="*/ 707945 h 2739841"/>
              <a:gd name="connsiteX133" fmla="*/ 7497788 w 8578095"/>
              <a:gd name="connsiteY133" fmla="*/ 652780 h 2739841"/>
              <a:gd name="connsiteX134" fmla="*/ 7612714 w 8578095"/>
              <a:gd name="connsiteY134" fmla="*/ 468898 h 2739841"/>
              <a:gd name="connsiteX135" fmla="*/ 7644893 w 8578095"/>
              <a:gd name="connsiteY135" fmla="*/ 432121 h 2739841"/>
              <a:gd name="connsiteX136" fmla="*/ 7769014 w 8578095"/>
              <a:gd name="connsiteY136" fmla="*/ 312598 h 2739841"/>
              <a:gd name="connsiteX137" fmla="*/ 7883940 w 8578095"/>
              <a:gd name="connsiteY137" fmla="*/ 234448 h 2739841"/>
              <a:gd name="connsiteX138" fmla="*/ 8077016 w 8578095"/>
              <a:gd name="connsiteY138" fmla="*/ 165493 h 2739841"/>
              <a:gd name="connsiteX139" fmla="*/ 8155166 w 8578095"/>
              <a:gd name="connsiteY139" fmla="*/ 133313 h 2739841"/>
              <a:gd name="connsiteX140" fmla="*/ 8237913 w 8578095"/>
              <a:gd name="connsiteY140" fmla="*/ 87343 h 2739841"/>
              <a:gd name="connsiteX141" fmla="*/ 8371228 w 8578095"/>
              <a:gd name="connsiteY141" fmla="*/ 59761 h 2739841"/>
              <a:gd name="connsiteX142" fmla="*/ 8412601 w 8578095"/>
              <a:gd name="connsiteY142" fmla="*/ 45970 h 2739841"/>
              <a:gd name="connsiteX143" fmla="*/ 8449378 w 8578095"/>
              <a:gd name="connsiteY143" fmla="*/ 41373 h 2739841"/>
              <a:gd name="connsiteX144" fmla="*/ 8550513 w 8578095"/>
              <a:gd name="connsiteY144" fmla="*/ 18387 h 2739841"/>
              <a:gd name="connsiteX145" fmla="*/ 8578095 w 8578095"/>
              <a:gd name="connsiteY145" fmla="*/ 0 h 273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8578095" h="2739841" fill="none" extrusionOk="0">
                <a:moveTo>
                  <a:pt x="0" y="2087059"/>
                </a:moveTo>
                <a:cubicBezTo>
                  <a:pt x="8107" y="2085820"/>
                  <a:pt x="18913" y="2083053"/>
                  <a:pt x="27581" y="2082462"/>
                </a:cubicBezTo>
                <a:cubicBezTo>
                  <a:pt x="68016" y="2083948"/>
                  <a:pt x="105301" y="2092827"/>
                  <a:pt x="147105" y="2091657"/>
                </a:cubicBezTo>
                <a:cubicBezTo>
                  <a:pt x="157542" y="2093279"/>
                  <a:pt x="165750" y="2097932"/>
                  <a:pt x="174687" y="2100851"/>
                </a:cubicBezTo>
                <a:cubicBezTo>
                  <a:pt x="184077" y="2103719"/>
                  <a:pt x="190414" y="2106042"/>
                  <a:pt x="197673" y="2110044"/>
                </a:cubicBezTo>
                <a:cubicBezTo>
                  <a:pt x="218131" y="2120103"/>
                  <a:pt x="243776" y="2140420"/>
                  <a:pt x="257434" y="2151419"/>
                </a:cubicBezTo>
                <a:cubicBezTo>
                  <a:pt x="269099" y="2158358"/>
                  <a:pt x="275585" y="2171925"/>
                  <a:pt x="285016" y="2179001"/>
                </a:cubicBezTo>
                <a:cubicBezTo>
                  <a:pt x="293133" y="2187508"/>
                  <a:pt x="305584" y="2193567"/>
                  <a:pt x="317196" y="2201986"/>
                </a:cubicBezTo>
                <a:cubicBezTo>
                  <a:pt x="326759" y="2210484"/>
                  <a:pt x="335051" y="2218647"/>
                  <a:pt x="344778" y="2224971"/>
                </a:cubicBezTo>
                <a:cubicBezTo>
                  <a:pt x="376209" y="2248402"/>
                  <a:pt x="360643" y="2224148"/>
                  <a:pt x="399943" y="2275539"/>
                </a:cubicBezTo>
                <a:cubicBezTo>
                  <a:pt x="409492" y="2294975"/>
                  <a:pt x="422063" y="2313541"/>
                  <a:pt x="441316" y="2330704"/>
                </a:cubicBezTo>
                <a:cubicBezTo>
                  <a:pt x="445930" y="2335542"/>
                  <a:pt x="452337" y="2339551"/>
                  <a:pt x="455108" y="2344494"/>
                </a:cubicBezTo>
                <a:cubicBezTo>
                  <a:pt x="462727" y="2354078"/>
                  <a:pt x="467255" y="2362332"/>
                  <a:pt x="473495" y="2372077"/>
                </a:cubicBezTo>
                <a:cubicBezTo>
                  <a:pt x="483362" y="2387492"/>
                  <a:pt x="495399" y="2401943"/>
                  <a:pt x="505675" y="2422644"/>
                </a:cubicBezTo>
                <a:cubicBezTo>
                  <a:pt x="511514" y="2428564"/>
                  <a:pt x="531303" y="2459403"/>
                  <a:pt x="533257" y="2468614"/>
                </a:cubicBezTo>
                <a:cubicBezTo>
                  <a:pt x="537098" y="2476695"/>
                  <a:pt x="541791" y="2481394"/>
                  <a:pt x="547048" y="2491600"/>
                </a:cubicBezTo>
                <a:cubicBezTo>
                  <a:pt x="561941" y="2532056"/>
                  <a:pt x="544708" y="2493161"/>
                  <a:pt x="579228" y="2546764"/>
                </a:cubicBezTo>
                <a:cubicBezTo>
                  <a:pt x="589071" y="2560727"/>
                  <a:pt x="587467" y="2567191"/>
                  <a:pt x="597616" y="2578944"/>
                </a:cubicBezTo>
                <a:cubicBezTo>
                  <a:pt x="602928" y="2584522"/>
                  <a:pt x="609057" y="2587485"/>
                  <a:pt x="616004" y="2592735"/>
                </a:cubicBezTo>
                <a:cubicBezTo>
                  <a:pt x="618402" y="2598669"/>
                  <a:pt x="621582" y="2605503"/>
                  <a:pt x="625198" y="2611124"/>
                </a:cubicBezTo>
                <a:cubicBezTo>
                  <a:pt x="632366" y="2621794"/>
                  <a:pt x="655920" y="2633985"/>
                  <a:pt x="661974" y="2638705"/>
                </a:cubicBezTo>
                <a:cubicBezTo>
                  <a:pt x="696002" y="2663575"/>
                  <a:pt x="662142" y="2654333"/>
                  <a:pt x="698751" y="2666287"/>
                </a:cubicBezTo>
                <a:cubicBezTo>
                  <a:pt x="701527" y="2670606"/>
                  <a:pt x="703433" y="2677674"/>
                  <a:pt x="707945" y="2680079"/>
                </a:cubicBezTo>
                <a:cubicBezTo>
                  <a:pt x="718815" y="2688946"/>
                  <a:pt x="733444" y="2687808"/>
                  <a:pt x="744721" y="2693870"/>
                </a:cubicBezTo>
                <a:cubicBezTo>
                  <a:pt x="749095" y="2696477"/>
                  <a:pt x="753108" y="2697895"/>
                  <a:pt x="758513" y="2698467"/>
                </a:cubicBezTo>
                <a:cubicBezTo>
                  <a:pt x="766866" y="2701964"/>
                  <a:pt x="777477" y="2701383"/>
                  <a:pt x="786095" y="2703064"/>
                </a:cubicBezTo>
                <a:cubicBezTo>
                  <a:pt x="803990" y="2706779"/>
                  <a:pt x="798612" y="2708801"/>
                  <a:pt x="818274" y="2716855"/>
                </a:cubicBezTo>
                <a:cubicBezTo>
                  <a:pt x="832482" y="2723006"/>
                  <a:pt x="844509" y="2725677"/>
                  <a:pt x="859648" y="2730647"/>
                </a:cubicBezTo>
                <a:cubicBezTo>
                  <a:pt x="864298" y="2732444"/>
                  <a:pt x="868509" y="2734339"/>
                  <a:pt x="873439" y="2735244"/>
                </a:cubicBezTo>
                <a:cubicBezTo>
                  <a:pt x="890993" y="2736785"/>
                  <a:pt x="897613" y="2737055"/>
                  <a:pt x="910215" y="2739841"/>
                </a:cubicBezTo>
                <a:cubicBezTo>
                  <a:pt x="957682" y="2734649"/>
                  <a:pt x="1029708" y="2719660"/>
                  <a:pt x="1140068" y="2726049"/>
                </a:cubicBezTo>
                <a:cubicBezTo>
                  <a:pt x="1281053" y="2721399"/>
                  <a:pt x="1203829" y="2726517"/>
                  <a:pt x="1300964" y="2712259"/>
                </a:cubicBezTo>
                <a:cubicBezTo>
                  <a:pt x="1320405" y="2698344"/>
                  <a:pt x="1348042" y="2693928"/>
                  <a:pt x="1365323" y="2680079"/>
                </a:cubicBezTo>
                <a:cubicBezTo>
                  <a:pt x="1410167" y="2642659"/>
                  <a:pt x="1464499" y="2597403"/>
                  <a:pt x="1498638" y="2551362"/>
                </a:cubicBezTo>
                <a:cubicBezTo>
                  <a:pt x="1507287" y="2535370"/>
                  <a:pt x="1517753" y="2520289"/>
                  <a:pt x="1526220" y="2505391"/>
                </a:cubicBezTo>
                <a:cubicBezTo>
                  <a:pt x="1530028" y="2495590"/>
                  <a:pt x="1539718" y="2487523"/>
                  <a:pt x="1544608" y="2477809"/>
                </a:cubicBezTo>
                <a:cubicBezTo>
                  <a:pt x="1548943" y="2469943"/>
                  <a:pt x="1549619" y="2459355"/>
                  <a:pt x="1553802" y="2450227"/>
                </a:cubicBezTo>
                <a:cubicBezTo>
                  <a:pt x="1567898" y="2425723"/>
                  <a:pt x="1574516" y="2400560"/>
                  <a:pt x="1581384" y="2376674"/>
                </a:cubicBezTo>
                <a:cubicBezTo>
                  <a:pt x="1596149" y="2334068"/>
                  <a:pt x="1609763" y="2308312"/>
                  <a:pt x="1627355" y="2270942"/>
                </a:cubicBezTo>
                <a:cubicBezTo>
                  <a:pt x="1640348" y="2241914"/>
                  <a:pt x="1655602" y="2202501"/>
                  <a:pt x="1659534" y="2165209"/>
                </a:cubicBezTo>
                <a:cubicBezTo>
                  <a:pt x="1664788" y="2141534"/>
                  <a:pt x="1677752" y="2125521"/>
                  <a:pt x="1677923" y="2100851"/>
                </a:cubicBezTo>
                <a:cubicBezTo>
                  <a:pt x="1681134" y="2090981"/>
                  <a:pt x="1680488" y="2082119"/>
                  <a:pt x="1682519" y="2073269"/>
                </a:cubicBezTo>
                <a:cubicBezTo>
                  <a:pt x="1686676" y="2059701"/>
                  <a:pt x="1703145" y="2017435"/>
                  <a:pt x="1710102" y="2004312"/>
                </a:cubicBezTo>
                <a:cubicBezTo>
                  <a:pt x="1717890" y="1988365"/>
                  <a:pt x="1722573" y="1970455"/>
                  <a:pt x="1733087" y="1958342"/>
                </a:cubicBezTo>
                <a:cubicBezTo>
                  <a:pt x="1740311" y="1948211"/>
                  <a:pt x="1753605" y="1938149"/>
                  <a:pt x="1765266" y="1930759"/>
                </a:cubicBezTo>
                <a:cubicBezTo>
                  <a:pt x="1767265" y="1930939"/>
                  <a:pt x="1824236" y="1887861"/>
                  <a:pt x="1834222" y="1880192"/>
                </a:cubicBezTo>
                <a:cubicBezTo>
                  <a:pt x="1843130" y="1870235"/>
                  <a:pt x="1848728" y="1858370"/>
                  <a:pt x="1857208" y="1848013"/>
                </a:cubicBezTo>
                <a:cubicBezTo>
                  <a:pt x="1864796" y="1839037"/>
                  <a:pt x="1874011" y="1833268"/>
                  <a:pt x="1880193" y="1825028"/>
                </a:cubicBezTo>
                <a:cubicBezTo>
                  <a:pt x="1889554" y="1814512"/>
                  <a:pt x="1897841" y="1800142"/>
                  <a:pt x="1907775" y="1788251"/>
                </a:cubicBezTo>
                <a:cubicBezTo>
                  <a:pt x="1907779" y="1788244"/>
                  <a:pt x="1953742" y="1742288"/>
                  <a:pt x="1953746" y="1742281"/>
                </a:cubicBezTo>
                <a:cubicBezTo>
                  <a:pt x="1957477" y="1737535"/>
                  <a:pt x="1959196" y="1732581"/>
                  <a:pt x="1962939" y="1728489"/>
                </a:cubicBezTo>
                <a:cubicBezTo>
                  <a:pt x="1996913" y="1695277"/>
                  <a:pt x="1994792" y="1703166"/>
                  <a:pt x="2036492" y="1673326"/>
                </a:cubicBezTo>
                <a:cubicBezTo>
                  <a:pt x="2047973" y="1665355"/>
                  <a:pt x="2056722" y="1653656"/>
                  <a:pt x="2068672" y="1645743"/>
                </a:cubicBezTo>
                <a:cubicBezTo>
                  <a:pt x="2085344" y="1633931"/>
                  <a:pt x="2116077" y="1614400"/>
                  <a:pt x="2133031" y="1608966"/>
                </a:cubicBezTo>
                <a:cubicBezTo>
                  <a:pt x="2147230" y="1603299"/>
                  <a:pt x="2163088" y="1603990"/>
                  <a:pt x="2174404" y="1599772"/>
                </a:cubicBezTo>
                <a:cubicBezTo>
                  <a:pt x="2180819" y="1598405"/>
                  <a:pt x="2185519" y="1597211"/>
                  <a:pt x="2192792" y="1595176"/>
                </a:cubicBezTo>
                <a:cubicBezTo>
                  <a:pt x="2250489" y="1555768"/>
                  <a:pt x="2187257" y="1587503"/>
                  <a:pt x="2247957" y="1572190"/>
                </a:cubicBezTo>
                <a:cubicBezTo>
                  <a:pt x="2257709" y="1569181"/>
                  <a:pt x="2264355" y="1561640"/>
                  <a:pt x="2275539" y="1558399"/>
                </a:cubicBezTo>
                <a:cubicBezTo>
                  <a:pt x="2294814" y="1549540"/>
                  <a:pt x="2315853" y="1543533"/>
                  <a:pt x="2335301" y="1535414"/>
                </a:cubicBezTo>
                <a:cubicBezTo>
                  <a:pt x="2343429" y="1530696"/>
                  <a:pt x="2349386" y="1525430"/>
                  <a:pt x="2358286" y="1521623"/>
                </a:cubicBezTo>
                <a:cubicBezTo>
                  <a:pt x="2364040" y="1518308"/>
                  <a:pt x="2369659" y="1514926"/>
                  <a:pt x="2376674" y="1512428"/>
                </a:cubicBezTo>
                <a:cubicBezTo>
                  <a:pt x="2381083" y="1510161"/>
                  <a:pt x="2385051" y="1508691"/>
                  <a:pt x="2390466" y="1507831"/>
                </a:cubicBezTo>
                <a:cubicBezTo>
                  <a:pt x="2407667" y="1508126"/>
                  <a:pt x="2424346" y="1504585"/>
                  <a:pt x="2441033" y="1503234"/>
                </a:cubicBezTo>
                <a:cubicBezTo>
                  <a:pt x="2497667" y="1509617"/>
                  <a:pt x="2529083" y="1494093"/>
                  <a:pt x="2578944" y="1489443"/>
                </a:cubicBezTo>
                <a:cubicBezTo>
                  <a:pt x="2617016" y="1477204"/>
                  <a:pt x="2704990" y="1502902"/>
                  <a:pt x="2744438" y="1498637"/>
                </a:cubicBezTo>
                <a:cubicBezTo>
                  <a:pt x="2751028" y="1498507"/>
                  <a:pt x="2759375" y="1501421"/>
                  <a:pt x="2767424" y="1503234"/>
                </a:cubicBezTo>
                <a:cubicBezTo>
                  <a:pt x="2777970" y="1504850"/>
                  <a:pt x="2788624" y="1506680"/>
                  <a:pt x="2799603" y="1507831"/>
                </a:cubicBezTo>
                <a:cubicBezTo>
                  <a:pt x="2833019" y="1513224"/>
                  <a:pt x="2860590" y="1510466"/>
                  <a:pt x="2891544" y="1512428"/>
                </a:cubicBezTo>
                <a:cubicBezTo>
                  <a:pt x="2928663" y="1519576"/>
                  <a:pt x="2963434" y="1524563"/>
                  <a:pt x="2992679" y="1526219"/>
                </a:cubicBezTo>
                <a:cubicBezTo>
                  <a:pt x="2998424" y="1526963"/>
                  <a:pt x="3005942" y="1529318"/>
                  <a:pt x="3011067" y="1530816"/>
                </a:cubicBezTo>
                <a:cubicBezTo>
                  <a:pt x="3175802" y="1561999"/>
                  <a:pt x="3100116" y="1541641"/>
                  <a:pt x="3194949" y="1572190"/>
                </a:cubicBezTo>
                <a:cubicBezTo>
                  <a:pt x="3235042" y="1598844"/>
                  <a:pt x="3261996" y="1612444"/>
                  <a:pt x="3296084" y="1650339"/>
                </a:cubicBezTo>
                <a:cubicBezTo>
                  <a:pt x="3311105" y="1664583"/>
                  <a:pt x="3323630" y="1681147"/>
                  <a:pt x="3342054" y="1687116"/>
                </a:cubicBezTo>
                <a:cubicBezTo>
                  <a:pt x="3381295" y="1706964"/>
                  <a:pt x="3424530" y="1708202"/>
                  <a:pt x="3461578" y="1733087"/>
                </a:cubicBezTo>
                <a:cubicBezTo>
                  <a:pt x="3486853" y="1750819"/>
                  <a:pt x="3537132" y="1795151"/>
                  <a:pt x="3567310" y="1802042"/>
                </a:cubicBezTo>
                <a:cubicBezTo>
                  <a:pt x="3571379" y="1802350"/>
                  <a:pt x="3587087" y="1807467"/>
                  <a:pt x="3594892" y="1811236"/>
                </a:cubicBezTo>
                <a:cubicBezTo>
                  <a:pt x="3617060" y="1846578"/>
                  <a:pt x="3589486" y="1803801"/>
                  <a:pt x="3650057" y="1838819"/>
                </a:cubicBezTo>
                <a:cubicBezTo>
                  <a:pt x="3678380" y="1854293"/>
                  <a:pt x="3705134" y="1871688"/>
                  <a:pt x="3732804" y="1884789"/>
                </a:cubicBezTo>
                <a:cubicBezTo>
                  <a:pt x="3760918" y="1891947"/>
                  <a:pt x="3788342" y="1899763"/>
                  <a:pt x="3815551" y="1907774"/>
                </a:cubicBezTo>
                <a:cubicBezTo>
                  <a:pt x="3823983" y="1911001"/>
                  <a:pt x="3832786" y="1917321"/>
                  <a:pt x="3843134" y="1921566"/>
                </a:cubicBezTo>
                <a:cubicBezTo>
                  <a:pt x="3848416" y="1924633"/>
                  <a:pt x="3855337" y="1924932"/>
                  <a:pt x="3861522" y="1926163"/>
                </a:cubicBezTo>
                <a:cubicBezTo>
                  <a:pt x="3876885" y="1930402"/>
                  <a:pt x="3890323" y="1932391"/>
                  <a:pt x="3907492" y="1935357"/>
                </a:cubicBezTo>
                <a:cubicBezTo>
                  <a:pt x="4003261" y="1941002"/>
                  <a:pt x="4047579" y="1938183"/>
                  <a:pt x="4160330" y="1921566"/>
                </a:cubicBezTo>
                <a:cubicBezTo>
                  <a:pt x="4175300" y="1921266"/>
                  <a:pt x="4191936" y="1924207"/>
                  <a:pt x="4201703" y="1916969"/>
                </a:cubicBezTo>
                <a:cubicBezTo>
                  <a:pt x="4242072" y="1897410"/>
                  <a:pt x="4265745" y="1868713"/>
                  <a:pt x="4298241" y="1843416"/>
                </a:cubicBezTo>
                <a:cubicBezTo>
                  <a:pt x="4354332" y="1807286"/>
                  <a:pt x="4401335" y="1775387"/>
                  <a:pt x="4422362" y="1705504"/>
                </a:cubicBezTo>
                <a:cubicBezTo>
                  <a:pt x="4440056" y="1659662"/>
                  <a:pt x="4452247" y="1618752"/>
                  <a:pt x="4472929" y="1567593"/>
                </a:cubicBezTo>
                <a:cubicBezTo>
                  <a:pt x="4481457" y="1547968"/>
                  <a:pt x="4488198" y="1531577"/>
                  <a:pt x="4495914" y="1517026"/>
                </a:cubicBezTo>
                <a:cubicBezTo>
                  <a:pt x="4519821" y="1454517"/>
                  <a:pt x="4504537" y="1480502"/>
                  <a:pt x="4532690" y="1434279"/>
                </a:cubicBezTo>
                <a:cubicBezTo>
                  <a:pt x="4565713" y="1381241"/>
                  <a:pt x="4568080" y="1392643"/>
                  <a:pt x="4643020" y="1333143"/>
                </a:cubicBezTo>
                <a:cubicBezTo>
                  <a:pt x="4669908" y="1313004"/>
                  <a:pt x="4695752" y="1290427"/>
                  <a:pt x="4721170" y="1273381"/>
                </a:cubicBezTo>
                <a:cubicBezTo>
                  <a:pt x="4744100" y="1259395"/>
                  <a:pt x="4766295" y="1246157"/>
                  <a:pt x="4790125" y="1227411"/>
                </a:cubicBezTo>
                <a:cubicBezTo>
                  <a:pt x="4796492" y="1220846"/>
                  <a:pt x="4800260" y="1211417"/>
                  <a:pt x="4808514" y="1204426"/>
                </a:cubicBezTo>
                <a:cubicBezTo>
                  <a:pt x="4822736" y="1191208"/>
                  <a:pt x="4841543" y="1169957"/>
                  <a:pt x="4854484" y="1153858"/>
                </a:cubicBezTo>
                <a:cubicBezTo>
                  <a:pt x="4883718" y="1119144"/>
                  <a:pt x="4918102" y="1071207"/>
                  <a:pt x="4955619" y="1034335"/>
                </a:cubicBezTo>
                <a:cubicBezTo>
                  <a:pt x="4977126" y="1017543"/>
                  <a:pt x="5006919" y="992401"/>
                  <a:pt x="5029172" y="979171"/>
                </a:cubicBezTo>
                <a:cubicBezTo>
                  <a:pt x="5072514" y="953717"/>
                  <a:pt x="5048721" y="963522"/>
                  <a:pt x="5093530" y="951588"/>
                </a:cubicBezTo>
                <a:cubicBezTo>
                  <a:pt x="5163083" y="902446"/>
                  <a:pt x="5097630" y="938536"/>
                  <a:pt x="5162487" y="919409"/>
                </a:cubicBezTo>
                <a:cubicBezTo>
                  <a:pt x="5171483" y="917814"/>
                  <a:pt x="5177638" y="909479"/>
                  <a:pt x="5185472" y="905618"/>
                </a:cubicBezTo>
                <a:cubicBezTo>
                  <a:pt x="5192938" y="900165"/>
                  <a:pt x="5202909" y="897674"/>
                  <a:pt x="5213054" y="891826"/>
                </a:cubicBezTo>
                <a:cubicBezTo>
                  <a:pt x="5218794" y="889096"/>
                  <a:pt x="5221777" y="885154"/>
                  <a:pt x="5226845" y="882633"/>
                </a:cubicBezTo>
                <a:cubicBezTo>
                  <a:pt x="5238370" y="876338"/>
                  <a:pt x="5273205" y="868752"/>
                  <a:pt x="5286607" y="864244"/>
                </a:cubicBezTo>
                <a:cubicBezTo>
                  <a:pt x="5341708" y="848302"/>
                  <a:pt x="5250742" y="873409"/>
                  <a:pt x="5355563" y="845856"/>
                </a:cubicBezTo>
                <a:cubicBezTo>
                  <a:pt x="5401467" y="837089"/>
                  <a:pt x="5470684" y="813660"/>
                  <a:pt x="5498071" y="813676"/>
                </a:cubicBezTo>
                <a:cubicBezTo>
                  <a:pt x="5529060" y="806054"/>
                  <a:pt x="5577790" y="818194"/>
                  <a:pt x="5645177" y="818274"/>
                </a:cubicBezTo>
                <a:cubicBezTo>
                  <a:pt x="5710825" y="829281"/>
                  <a:pt x="5767932" y="823687"/>
                  <a:pt x="5824462" y="822871"/>
                </a:cubicBezTo>
                <a:cubicBezTo>
                  <a:pt x="5869476" y="824845"/>
                  <a:pt x="5909859" y="828229"/>
                  <a:pt x="5957776" y="836663"/>
                </a:cubicBezTo>
                <a:cubicBezTo>
                  <a:pt x="5971334" y="841430"/>
                  <a:pt x="5979915" y="848913"/>
                  <a:pt x="5994553" y="850453"/>
                </a:cubicBezTo>
                <a:cubicBezTo>
                  <a:pt x="6006366" y="853044"/>
                  <a:pt x="6019777" y="850292"/>
                  <a:pt x="6031329" y="855050"/>
                </a:cubicBezTo>
                <a:cubicBezTo>
                  <a:pt x="6040847" y="858020"/>
                  <a:pt x="6049800" y="866306"/>
                  <a:pt x="6058911" y="873438"/>
                </a:cubicBezTo>
                <a:cubicBezTo>
                  <a:pt x="6091006" y="893423"/>
                  <a:pt x="6128573" y="910644"/>
                  <a:pt x="6155450" y="928603"/>
                </a:cubicBezTo>
                <a:cubicBezTo>
                  <a:pt x="6163669" y="935449"/>
                  <a:pt x="6209826" y="971892"/>
                  <a:pt x="6233600" y="992961"/>
                </a:cubicBezTo>
                <a:cubicBezTo>
                  <a:pt x="6238963" y="997635"/>
                  <a:pt x="6240787" y="1006032"/>
                  <a:pt x="6247390" y="1011350"/>
                </a:cubicBezTo>
                <a:cubicBezTo>
                  <a:pt x="6265406" y="1027815"/>
                  <a:pt x="6286803" y="1043025"/>
                  <a:pt x="6307152" y="1061918"/>
                </a:cubicBezTo>
                <a:cubicBezTo>
                  <a:pt x="6318654" y="1071971"/>
                  <a:pt x="6324691" y="1081647"/>
                  <a:pt x="6334735" y="1089500"/>
                </a:cubicBezTo>
                <a:cubicBezTo>
                  <a:pt x="6338312" y="1093407"/>
                  <a:pt x="6341094" y="1099373"/>
                  <a:pt x="6343928" y="1103291"/>
                </a:cubicBezTo>
                <a:cubicBezTo>
                  <a:pt x="6351194" y="1111768"/>
                  <a:pt x="6360081" y="1114056"/>
                  <a:pt x="6366913" y="1121679"/>
                </a:cubicBezTo>
                <a:cubicBezTo>
                  <a:pt x="6373943" y="1130973"/>
                  <a:pt x="6377413" y="1140370"/>
                  <a:pt x="6385302" y="1149261"/>
                </a:cubicBezTo>
                <a:cubicBezTo>
                  <a:pt x="6390094" y="1157313"/>
                  <a:pt x="6397245" y="1166407"/>
                  <a:pt x="6403690" y="1172246"/>
                </a:cubicBezTo>
                <a:cubicBezTo>
                  <a:pt x="6406893" y="1175615"/>
                  <a:pt x="6410224" y="1177550"/>
                  <a:pt x="6412885" y="1181441"/>
                </a:cubicBezTo>
                <a:cubicBezTo>
                  <a:pt x="6429711" y="1199648"/>
                  <a:pt x="6426457" y="1217087"/>
                  <a:pt x="6454258" y="1227411"/>
                </a:cubicBezTo>
                <a:cubicBezTo>
                  <a:pt x="6475654" y="1237713"/>
                  <a:pt x="6499213" y="1247333"/>
                  <a:pt x="6518616" y="1254994"/>
                </a:cubicBezTo>
                <a:cubicBezTo>
                  <a:pt x="6533203" y="1263431"/>
                  <a:pt x="6546929" y="1278636"/>
                  <a:pt x="6564587" y="1282576"/>
                </a:cubicBezTo>
                <a:cubicBezTo>
                  <a:pt x="6584218" y="1290588"/>
                  <a:pt x="6603167" y="1299303"/>
                  <a:pt x="6624348" y="1305561"/>
                </a:cubicBezTo>
                <a:cubicBezTo>
                  <a:pt x="6668643" y="1317729"/>
                  <a:pt x="6634342" y="1302817"/>
                  <a:pt x="6684110" y="1319352"/>
                </a:cubicBezTo>
                <a:cubicBezTo>
                  <a:pt x="6771243" y="1365686"/>
                  <a:pt x="6700778" y="1345090"/>
                  <a:pt x="6789843" y="1356129"/>
                </a:cubicBezTo>
                <a:cubicBezTo>
                  <a:pt x="6871673" y="1352799"/>
                  <a:pt x="7002403" y="1317821"/>
                  <a:pt x="7093248" y="1287173"/>
                </a:cubicBezTo>
                <a:cubicBezTo>
                  <a:pt x="7154192" y="1264940"/>
                  <a:pt x="7219962" y="1171227"/>
                  <a:pt x="7267936" y="1130873"/>
                </a:cubicBezTo>
                <a:cubicBezTo>
                  <a:pt x="7314349" y="1085039"/>
                  <a:pt x="7345985" y="1038465"/>
                  <a:pt x="7387459" y="983768"/>
                </a:cubicBezTo>
                <a:cubicBezTo>
                  <a:pt x="7403938" y="962636"/>
                  <a:pt x="7413719" y="934808"/>
                  <a:pt x="7424235" y="901021"/>
                </a:cubicBezTo>
                <a:cubicBezTo>
                  <a:pt x="7433581" y="886049"/>
                  <a:pt x="7436624" y="864081"/>
                  <a:pt x="7442623" y="845856"/>
                </a:cubicBezTo>
                <a:cubicBezTo>
                  <a:pt x="7451783" y="819315"/>
                  <a:pt x="7461672" y="796786"/>
                  <a:pt x="7470206" y="772303"/>
                </a:cubicBezTo>
                <a:cubicBezTo>
                  <a:pt x="7476499" y="748027"/>
                  <a:pt x="7474810" y="730185"/>
                  <a:pt x="7479400" y="707945"/>
                </a:cubicBezTo>
                <a:cubicBezTo>
                  <a:pt x="7481569" y="687108"/>
                  <a:pt x="7490386" y="671210"/>
                  <a:pt x="7497788" y="652780"/>
                </a:cubicBezTo>
                <a:cubicBezTo>
                  <a:pt x="7533934" y="569555"/>
                  <a:pt x="7562302" y="525666"/>
                  <a:pt x="7612714" y="468898"/>
                </a:cubicBezTo>
                <a:cubicBezTo>
                  <a:pt x="7621609" y="458391"/>
                  <a:pt x="7635480" y="445982"/>
                  <a:pt x="7644893" y="432121"/>
                </a:cubicBezTo>
                <a:cubicBezTo>
                  <a:pt x="7690148" y="391158"/>
                  <a:pt x="7720340" y="339710"/>
                  <a:pt x="7769014" y="312598"/>
                </a:cubicBezTo>
                <a:cubicBezTo>
                  <a:pt x="7814195" y="287210"/>
                  <a:pt x="7834809" y="246682"/>
                  <a:pt x="7883940" y="234448"/>
                </a:cubicBezTo>
                <a:cubicBezTo>
                  <a:pt x="7948287" y="214363"/>
                  <a:pt x="8026088" y="188890"/>
                  <a:pt x="8077016" y="165493"/>
                </a:cubicBezTo>
                <a:cubicBezTo>
                  <a:pt x="8105123" y="159251"/>
                  <a:pt x="8130828" y="144705"/>
                  <a:pt x="8155166" y="133313"/>
                </a:cubicBezTo>
                <a:cubicBezTo>
                  <a:pt x="8180970" y="124781"/>
                  <a:pt x="8206476" y="94732"/>
                  <a:pt x="8237913" y="87343"/>
                </a:cubicBezTo>
                <a:cubicBezTo>
                  <a:pt x="8274405" y="71893"/>
                  <a:pt x="8324918" y="73024"/>
                  <a:pt x="8371228" y="59761"/>
                </a:cubicBezTo>
                <a:cubicBezTo>
                  <a:pt x="8387280" y="56903"/>
                  <a:pt x="8398702" y="50349"/>
                  <a:pt x="8412601" y="45970"/>
                </a:cubicBezTo>
                <a:cubicBezTo>
                  <a:pt x="8425397" y="43878"/>
                  <a:pt x="8436283" y="44262"/>
                  <a:pt x="8449378" y="41373"/>
                </a:cubicBezTo>
                <a:cubicBezTo>
                  <a:pt x="8467915" y="39970"/>
                  <a:pt x="8535025" y="24093"/>
                  <a:pt x="8550513" y="18387"/>
                </a:cubicBezTo>
                <a:cubicBezTo>
                  <a:pt x="8560518" y="14213"/>
                  <a:pt x="8569096" y="5540"/>
                  <a:pt x="8578095" y="0"/>
                </a:cubicBezTo>
              </a:path>
              <a:path w="8578095" h="2739841" stroke="0" extrusionOk="0">
                <a:moveTo>
                  <a:pt x="0" y="2087059"/>
                </a:moveTo>
                <a:cubicBezTo>
                  <a:pt x="9591" y="2086142"/>
                  <a:pt x="19986" y="2082447"/>
                  <a:pt x="27581" y="2082462"/>
                </a:cubicBezTo>
                <a:cubicBezTo>
                  <a:pt x="62217" y="2089622"/>
                  <a:pt x="114032" y="2089725"/>
                  <a:pt x="147105" y="2091657"/>
                </a:cubicBezTo>
                <a:cubicBezTo>
                  <a:pt x="156673" y="2092478"/>
                  <a:pt x="164716" y="2097311"/>
                  <a:pt x="174687" y="2100851"/>
                </a:cubicBezTo>
                <a:cubicBezTo>
                  <a:pt x="182258" y="2103870"/>
                  <a:pt x="189264" y="2105760"/>
                  <a:pt x="197673" y="2110044"/>
                </a:cubicBezTo>
                <a:cubicBezTo>
                  <a:pt x="214972" y="2121572"/>
                  <a:pt x="244037" y="2140600"/>
                  <a:pt x="257434" y="2151419"/>
                </a:cubicBezTo>
                <a:cubicBezTo>
                  <a:pt x="265972" y="2159103"/>
                  <a:pt x="274915" y="2170398"/>
                  <a:pt x="285016" y="2179001"/>
                </a:cubicBezTo>
                <a:cubicBezTo>
                  <a:pt x="294434" y="2189417"/>
                  <a:pt x="306733" y="2194397"/>
                  <a:pt x="317196" y="2201986"/>
                </a:cubicBezTo>
                <a:cubicBezTo>
                  <a:pt x="326812" y="2208112"/>
                  <a:pt x="335113" y="2216907"/>
                  <a:pt x="344778" y="2224971"/>
                </a:cubicBezTo>
                <a:cubicBezTo>
                  <a:pt x="371812" y="2249529"/>
                  <a:pt x="360554" y="2223665"/>
                  <a:pt x="399943" y="2275539"/>
                </a:cubicBezTo>
                <a:cubicBezTo>
                  <a:pt x="412641" y="2290273"/>
                  <a:pt x="425580" y="2315271"/>
                  <a:pt x="441316" y="2330704"/>
                </a:cubicBezTo>
                <a:cubicBezTo>
                  <a:pt x="446904" y="2334480"/>
                  <a:pt x="450946" y="2339450"/>
                  <a:pt x="455108" y="2344494"/>
                </a:cubicBezTo>
                <a:cubicBezTo>
                  <a:pt x="460554" y="2353248"/>
                  <a:pt x="468099" y="2364188"/>
                  <a:pt x="473495" y="2372077"/>
                </a:cubicBezTo>
                <a:cubicBezTo>
                  <a:pt x="484904" y="2389772"/>
                  <a:pt x="495819" y="2404441"/>
                  <a:pt x="505675" y="2422644"/>
                </a:cubicBezTo>
                <a:cubicBezTo>
                  <a:pt x="515766" y="2442915"/>
                  <a:pt x="525719" y="2458429"/>
                  <a:pt x="533257" y="2468614"/>
                </a:cubicBezTo>
                <a:cubicBezTo>
                  <a:pt x="538166" y="2478445"/>
                  <a:pt x="543931" y="2488992"/>
                  <a:pt x="547048" y="2491600"/>
                </a:cubicBezTo>
                <a:cubicBezTo>
                  <a:pt x="553828" y="2526732"/>
                  <a:pt x="543118" y="2504266"/>
                  <a:pt x="579228" y="2546764"/>
                </a:cubicBezTo>
                <a:cubicBezTo>
                  <a:pt x="589088" y="2560052"/>
                  <a:pt x="585221" y="2568024"/>
                  <a:pt x="597616" y="2578944"/>
                </a:cubicBezTo>
                <a:cubicBezTo>
                  <a:pt x="603549" y="2583571"/>
                  <a:pt x="610088" y="2587417"/>
                  <a:pt x="616004" y="2592735"/>
                </a:cubicBezTo>
                <a:cubicBezTo>
                  <a:pt x="619618" y="2598039"/>
                  <a:pt x="620526" y="2605563"/>
                  <a:pt x="625198" y="2611124"/>
                </a:cubicBezTo>
                <a:cubicBezTo>
                  <a:pt x="632163" y="2622006"/>
                  <a:pt x="655192" y="2632860"/>
                  <a:pt x="661974" y="2638705"/>
                </a:cubicBezTo>
                <a:cubicBezTo>
                  <a:pt x="700177" y="2666406"/>
                  <a:pt x="663622" y="2654958"/>
                  <a:pt x="698751" y="2666287"/>
                </a:cubicBezTo>
                <a:cubicBezTo>
                  <a:pt x="701623" y="2670967"/>
                  <a:pt x="704187" y="2677217"/>
                  <a:pt x="707945" y="2680079"/>
                </a:cubicBezTo>
                <a:cubicBezTo>
                  <a:pt x="717989" y="2688784"/>
                  <a:pt x="732921" y="2688992"/>
                  <a:pt x="744721" y="2693870"/>
                </a:cubicBezTo>
                <a:cubicBezTo>
                  <a:pt x="749238" y="2696350"/>
                  <a:pt x="754186" y="2697956"/>
                  <a:pt x="758513" y="2698467"/>
                </a:cubicBezTo>
                <a:cubicBezTo>
                  <a:pt x="767068" y="2699534"/>
                  <a:pt x="776919" y="2701479"/>
                  <a:pt x="786095" y="2703064"/>
                </a:cubicBezTo>
                <a:cubicBezTo>
                  <a:pt x="803805" y="2706924"/>
                  <a:pt x="799272" y="2709297"/>
                  <a:pt x="818274" y="2716855"/>
                </a:cubicBezTo>
                <a:cubicBezTo>
                  <a:pt x="833138" y="2721914"/>
                  <a:pt x="847661" y="2727175"/>
                  <a:pt x="859648" y="2730647"/>
                </a:cubicBezTo>
                <a:cubicBezTo>
                  <a:pt x="863825" y="2732080"/>
                  <a:pt x="868129" y="2735289"/>
                  <a:pt x="873439" y="2735244"/>
                </a:cubicBezTo>
                <a:cubicBezTo>
                  <a:pt x="878283" y="2737915"/>
                  <a:pt x="896303" y="2740600"/>
                  <a:pt x="910215" y="2739841"/>
                </a:cubicBezTo>
                <a:cubicBezTo>
                  <a:pt x="1009606" y="2748880"/>
                  <a:pt x="1027093" y="2752299"/>
                  <a:pt x="1140068" y="2726049"/>
                </a:cubicBezTo>
                <a:cubicBezTo>
                  <a:pt x="1270349" y="2726342"/>
                  <a:pt x="1207678" y="2724732"/>
                  <a:pt x="1300964" y="2712259"/>
                </a:cubicBezTo>
                <a:cubicBezTo>
                  <a:pt x="1322268" y="2699817"/>
                  <a:pt x="1349377" y="2694362"/>
                  <a:pt x="1365323" y="2680079"/>
                </a:cubicBezTo>
                <a:cubicBezTo>
                  <a:pt x="1409750" y="2642750"/>
                  <a:pt x="1455885" y="2600851"/>
                  <a:pt x="1498638" y="2551362"/>
                </a:cubicBezTo>
                <a:cubicBezTo>
                  <a:pt x="1508730" y="2538147"/>
                  <a:pt x="1519696" y="2520478"/>
                  <a:pt x="1526220" y="2505391"/>
                </a:cubicBezTo>
                <a:cubicBezTo>
                  <a:pt x="1531295" y="2494414"/>
                  <a:pt x="1538690" y="2487808"/>
                  <a:pt x="1544608" y="2477809"/>
                </a:cubicBezTo>
                <a:cubicBezTo>
                  <a:pt x="1548893" y="2468869"/>
                  <a:pt x="1552070" y="2458763"/>
                  <a:pt x="1553802" y="2450227"/>
                </a:cubicBezTo>
                <a:cubicBezTo>
                  <a:pt x="1558965" y="2425052"/>
                  <a:pt x="1575040" y="2403225"/>
                  <a:pt x="1581384" y="2376674"/>
                </a:cubicBezTo>
                <a:cubicBezTo>
                  <a:pt x="1596721" y="2340105"/>
                  <a:pt x="1614895" y="2308252"/>
                  <a:pt x="1627355" y="2270942"/>
                </a:cubicBezTo>
                <a:cubicBezTo>
                  <a:pt x="1636332" y="2231918"/>
                  <a:pt x="1648538" y="2203074"/>
                  <a:pt x="1659534" y="2165209"/>
                </a:cubicBezTo>
                <a:cubicBezTo>
                  <a:pt x="1665974" y="2143335"/>
                  <a:pt x="1676540" y="2123712"/>
                  <a:pt x="1677923" y="2100851"/>
                </a:cubicBezTo>
                <a:cubicBezTo>
                  <a:pt x="1677902" y="2091143"/>
                  <a:pt x="1679301" y="2082655"/>
                  <a:pt x="1682519" y="2073269"/>
                </a:cubicBezTo>
                <a:cubicBezTo>
                  <a:pt x="1687026" y="2059226"/>
                  <a:pt x="1703421" y="2018025"/>
                  <a:pt x="1710102" y="2004312"/>
                </a:cubicBezTo>
                <a:cubicBezTo>
                  <a:pt x="1716739" y="1990507"/>
                  <a:pt x="1722626" y="1972475"/>
                  <a:pt x="1733087" y="1958342"/>
                </a:cubicBezTo>
                <a:cubicBezTo>
                  <a:pt x="1742115" y="1948897"/>
                  <a:pt x="1754681" y="1939292"/>
                  <a:pt x="1765266" y="1930759"/>
                </a:cubicBezTo>
                <a:cubicBezTo>
                  <a:pt x="1765646" y="1929885"/>
                  <a:pt x="1824767" y="1889154"/>
                  <a:pt x="1834222" y="1880192"/>
                </a:cubicBezTo>
                <a:cubicBezTo>
                  <a:pt x="1844069" y="1872090"/>
                  <a:pt x="1849263" y="1858716"/>
                  <a:pt x="1857208" y="1848013"/>
                </a:cubicBezTo>
                <a:cubicBezTo>
                  <a:pt x="1863842" y="1839887"/>
                  <a:pt x="1873969" y="1834919"/>
                  <a:pt x="1880193" y="1825028"/>
                </a:cubicBezTo>
                <a:cubicBezTo>
                  <a:pt x="1888590" y="1811593"/>
                  <a:pt x="1896328" y="1797968"/>
                  <a:pt x="1907775" y="1788251"/>
                </a:cubicBezTo>
                <a:cubicBezTo>
                  <a:pt x="1907778" y="1788245"/>
                  <a:pt x="1953742" y="1742289"/>
                  <a:pt x="1953746" y="1742281"/>
                </a:cubicBezTo>
                <a:cubicBezTo>
                  <a:pt x="1956911" y="1737856"/>
                  <a:pt x="1958513" y="1732597"/>
                  <a:pt x="1962939" y="1728489"/>
                </a:cubicBezTo>
                <a:cubicBezTo>
                  <a:pt x="1998783" y="1694666"/>
                  <a:pt x="1993700" y="1704040"/>
                  <a:pt x="2036492" y="1673326"/>
                </a:cubicBezTo>
                <a:cubicBezTo>
                  <a:pt x="2047940" y="1667183"/>
                  <a:pt x="2057131" y="1653676"/>
                  <a:pt x="2068672" y="1645743"/>
                </a:cubicBezTo>
                <a:cubicBezTo>
                  <a:pt x="2085104" y="1633088"/>
                  <a:pt x="2115027" y="1618844"/>
                  <a:pt x="2133031" y="1608966"/>
                </a:cubicBezTo>
                <a:cubicBezTo>
                  <a:pt x="2147072" y="1606379"/>
                  <a:pt x="2160572" y="1602664"/>
                  <a:pt x="2174404" y="1599772"/>
                </a:cubicBezTo>
                <a:cubicBezTo>
                  <a:pt x="2181270" y="1598498"/>
                  <a:pt x="2187304" y="1596307"/>
                  <a:pt x="2192792" y="1595176"/>
                </a:cubicBezTo>
                <a:cubicBezTo>
                  <a:pt x="2250188" y="1556762"/>
                  <a:pt x="2189239" y="1590506"/>
                  <a:pt x="2247957" y="1572190"/>
                </a:cubicBezTo>
                <a:cubicBezTo>
                  <a:pt x="2256770" y="1568710"/>
                  <a:pt x="2265447" y="1561134"/>
                  <a:pt x="2275539" y="1558399"/>
                </a:cubicBezTo>
                <a:cubicBezTo>
                  <a:pt x="2296536" y="1547728"/>
                  <a:pt x="2316498" y="1544264"/>
                  <a:pt x="2335301" y="1535414"/>
                </a:cubicBezTo>
                <a:cubicBezTo>
                  <a:pt x="2343526" y="1531881"/>
                  <a:pt x="2350178" y="1525697"/>
                  <a:pt x="2358286" y="1521623"/>
                </a:cubicBezTo>
                <a:cubicBezTo>
                  <a:pt x="2364653" y="1517468"/>
                  <a:pt x="2369895" y="1514450"/>
                  <a:pt x="2376674" y="1512428"/>
                </a:cubicBezTo>
                <a:cubicBezTo>
                  <a:pt x="2381570" y="1510289"/>
                  <a:pt x="2385580" y="1507939"/>
                  <a:pt x="2390466" y="1507831"/>
                </a:cubicBezTo>
                <a:cubicBezTo>
                  <a:pt x="2408645" y="1504449"/>
                  <a:pt x="2424057" y="1504080"/>
                  <a:pt x="2441033" y="1503234"/>
                </a:cubicBezTo>
                <a:cubicBezTo>
                  <a:pt x="2460474" y="1490513"/>
                  <a:pt x="2559438" y="1490398"/>
                  <a:pt x="2578944" y="1489443"/>
                </a:cubicBezTo>
                <a:cubicBezTo>
                  <a:pt x="2657298" y="1489124"/>
                  <a:pt x="2722509" y="1496570"/>
                  <a:pt x="2744438" y="1498637"/>
                </a:cubicBezTo>
                <a:cubicBezTo>
                  <a:pt x="2752016" y="1500011"/>
                  <a:pt x="2761236" y="1502234"/>
                  <a:pt x="2767424" y="1503234"/>
                </a:cubicBezTo>
                <a:cubicBezTo>
                  <a:pt x="2777304" y="1506518"/>
                  <a:pt x="2789045" y="1506719"/>
                  <a:pt x="2799603" y="1507831"/>
                </a:cubicBezTo>
                <a:cubicBezTo>
                  <a:pt x="2827236" y="1509571"/>
                  <a:pt x="2861392" y="1514757"/>
                  <a:pt x="2891544" y="1512428"/>
                </a:cubicBezTo>
                <a:cubicBezTo>
                  <a:pt x="2933364" y="1516497"/>
                  <a:pt x="2947468" y="1525055"/>
                  <a:pt x="2992679" y="1526219"/>
                </a:cubicBezTo>
                <a:cubicBezTo>
                  <a:pt x="2998707" y="1527869"/>
                  <a:pt x="3005584" y="1529279"/>
                  <a:pt x="3011067" y="1530816"/>
                </a:cubicBezTo>
                <a:cubicBezTo>
                  <a:pt x="3174280" y="1563286"/>
                  <a:pt x="3108595" y="1537473"/>
                  <a:pt x="3194949" y="1572190"/>
                </a:cubicBezTo>
                <a:cubicBezTo>
                  <a:pt x="3229628" y="1591859"/>
                  <a:pt x="3260158" y="1612048"/>
                  <a:pt x="3296084" y="1650339"/>
                </a:cubicBezTo>
                <a:cubicBezTo>
                  <a:pt x="3310774" y="1666684"/>
                  <a:pt x="3323116" y="1675437"/>
                  <a:pt x="3342054" y="1687116"/>
                </a:cubicBezTo>
                <a:cubicBezTo>
                  <a:pt x="3382544" y="1703744"/>
                  <a:pt x="3435516" y="1707759"/>
                  <a:pt x="3461578" y="1733087"/>
                </a:cubicBezTo>
                <a:cubicBezTo>
                  <a:pt x="3480166" y="1748028"/>
                  <a:pt x="3539700" y="1791513"/>
                  <a:pt x="3567310" y="1802042"/>
                </a:cubicBezTo>
                <a:cubicBezTo>
                  <a:pt x="3578801" y="1805000"/>
                  <a:pt x="3588046" y="1806282"/>
                  <a:pt x="3594892" y="1811236"/>
                </a:cubicBezTo>
                <a:cubicBezTo>
                  <a:pt x="3625118" y="1840461"/>
                  <a:pt x="3583184" y="1805711"/>
                  <a:pt x="3650057" y="1838819"/>
                </a:cubicBezTo>
                <a:cubicBezTo>
                  <a:pt x="3682197" y="1854131"/>
                  <a:pt x="3703523" y="1873915"/>
                  <a:pt x="3732804" y="1884789"/>
                </a:cubicBezTo>
                <a:cubicBezTo>
                  <a:pt x="3757582" y="1894016"/>
                  <a:pt x="3788520" y="1898068"/>
                  <a:pt x="3815551" y="1907774"/>
                </a:cubicBezTo>
                <a:cubicBezTo>
                  <a:pt x="3827223" y="1911577"/>
                  <a:pt x="3833318" y="1917332"/>
                  <a:pt x="3843134" y="1921566"/>
                </a:cubicBezTo>
                <a:cubicBezTo>
                  <a:pt x="3848785" y="1923517"/>
                  <a:pt x="3856311" y="1924315"/>
                  <a:pt x="3861522" y="1926163"/>
                </a:cubicBezTo>
                <a:cubicBezTo>
                  <a:pt x="3878883" y="1927663"/>
                  <a:pt x="3892053" y="1932068"/>
                  <a:pt x="3907492" y="1935357"/>
                </a:cubicBezTo>
                <a:cubicBezTo>
                  <a:pt x="3966020" y="1949691"/>
                  <a:pt x="4129652" y="1932358"/>
                  <a:pt x="4160330" y="1921566"/>
                </a:cubicBezTo>
                <a:cubicBezTo>
                  <a:pt x="4175088" y="1919779"/>
                  <a:pt x="4188165" y="1924584"/>
                  <a:pt x="4201703" y="1916969"/>
                </a:cubicBezTo>
                <a:cubicBezTo>
                  <a:pt x="4234289" y="1895663"/>
                  <a:pt x="4265080" y="1869018"/>
                  <a:pt x="4298241" y="1843416"/>
                </a:cubicBezTo>
                <a:cubicBezTo>
                  <a:pt x="4358399" y="1809324"/>
                  <a:pt x="4396509" y="1772471"/>
                  <a:pt x="4422362" y="1705504"/>
                </a:cubicBezTo>
                <a:cubicBezTo>
                  <a:pt x="4442614" y="1651111"/>
                  <a:pt x="4458150" y="1612267"/>
                  <a:pt x="4472929" y="1567593"/>
                </a:cubicBezTo>
                <a:cubicBezTo>
                  <a:pt x="4479759" y="1553540"/>
                  <a:pt x="4491938" y="1533600"/>
                  <a:pt x="4495914" y="1517026"/>
                </a:cubicBezTo>
                <a:cubicBezTo>
                  <a:pt x="4521520" y="1455554"/>
                  <a:pt x="4500209" y="1484590"/>
                  <a:pt x="4532690" y="1434279"/>
                </a:cubicBezTo>
                <a:cubicBezTo>
                  <a:pt x="4569020" y="1379030"/>
                  <a:pt x="4563689" y="1394228"/>
                  <a:pt x="4643020" y="1333143"/>
                </a:cubicBezTo>
                <a:cubicBezTo>
                  <a:pt x="4664591" y="1310648"/>
                  <a:pt x="4697047" y="1292615"/>
                  <a:pt x="4721170" y="1273381"/>
                </a:cubicBezTo>
                <a:cubicBezTo>
                  <a:pt x="4743233" y="1259474"/>
                  <a:pt x="4763818" y="1244270"/>
                  <a:pt x="4790125" y="1227411"/>
                </a:cubicBezTo>
                <a:cubicBezTo>
                  <a:pt x="4798039" y="1219759"/>
                  <a:pt x="4801065" y="1211197"/>
                  <a:pt x="4808514" y="1204426"/>
                </a:cubicBezTo>
                <a:cubicBezTo>
                  <a:pt x="4822222" y="1190511"/>
                  <a:pt x="4839781" y="1169705"/>
                  <a:pt x="4854484" y="1153858"/>
                </a:cubicBezTo>
                <a:cubicBezTo>
                  <a:pt x="4892953" y="1114095"/>
                  <a:pt x="4907840" y="1073387"/>
                  <a:pt x="4955619" y="1034335"/>
                </a:cubicBezTo>
                <a:cubicBezTo>
                  <a:pt x="4977422" y="1017292"/>
                  <a:pt x="5006286" y="988474"/>
                  <a:pt x="5029172" y="979171"/>
                </a:cubicBezTo>
                <a:cubicBezTo>
                  <a:pt x="5074123" y="954632"/>
                  <a:pt x="5053431" y="965291"/>
                  <a:pt x="5093530" y="951588"/>
                </a:cubicBezTo>
                <a:cubicBezTo>
                  <a:pt x="5169066" y="898646"/>
                  <a:pt x="5083647" y="941182"/>
                  <a:pt x="5162487" y="919409"/>
                </a:cubicBezTo>
                <a:cubicBezTo>
                  <a:pt x="5171028" y="917040"/>
                  <a:pt x="5178284" y="910071"/>
                  <a:pt x="5185472" y="905618"/>
                </a:cubicBezTo>
                <a:cubicBezTo>
                  <a:pt x="5194494" y="899240"/>
                  <a:pt x="5203545" y="898529"/>
                  <a:pt x="5213054" y="891826"/>
                </a:cubicBezTo>
                <a:cubicBezTo>
                  <a:pt x="5217994" y="889277"/>
                  <a:pt x="5220918" y="884643"/>
                  <a:pt x="5226845" y="882633"/>
                </a:cubicBezTo>
                <a:cubicBezTo>
                  <a:pt x="5239518" y="877583"/>
                  <a:pt x="5274557" y="867137"/>
                  <a:pt x="5286607" y="864244"/>
                </a:cubicBezTo>
                <a:cubicBezTo>
                  <a:pt x="5333415" y="854873"/>
                  <a:pt x="5258150" y="875870"/>
                  <a:pt x="5355563" y="845856"/>
                </a:cubicBezTo>
                <a:cubicBezTo>
                  <a:pt x="5406781" y="825741"/>
                  <a:pt x="5481075" y="812488"/>
                  <a:pt x="5498071" y="813676"/>
                </a:cubicBezTo>
                <a:cubicBezTo>
                  <a:pt x="5516261" y="817446"/>
                  <a:pt x="5617491" y="812914"/>
                  <a:pt x="5645177" y="818274"/>
                </a:cubicBezTo>
                <a:cubicBezTo>
                  <a:pt x="5695714" y="820808"/>
                  <a:pt x="5765749" y="813602"/>
                  <a:pt x="5824462" y="822871"/>
                </a:cubicBezTo>
                <a:cubicBezTo>
                  <a:pt x="5873169" y="830079"/>
                  <a:pt x="5907774" y="828811"/>
                  <a:pt x="5957776" y="836663"/>
                </a:cubicBezTo>
                <a:cubicBezTo>
                  <a:pt x="5968470" y="842228"/>
                  <a:pt x="5983507" y="848866"/>
                  <a:pt x="5994553" y="850453"/>
                </a:cubicBezTo>
                <a:cubicBezTo>
                  <a:pt x="6006654" y="853754"/>
                  <a:pt x="6019758" y="850351"/>
                  <a:pt x="6031329" y="855050"/>
                </a:cubicBezTo>
                <a:cubicBezTo>
                  <a:pt x="6041939" y="860587"/>
                  <a:pt x="6049102" y="867823"/>
                  <a:pt x="6058911" y="873438"/>
                </a:cubicBezTo>
                <a:cubicBezTo>
                  <a:pt x="6087942" y="893063"/>
                  <a:pt x="6121819" y="905321"/>
                  <a:pt x="6155450" y="928603"/>
                </a:cubicBezTo>
                <a:cubicBezTo>
                  <a:pt x="6162046" y="939313"/>
                  <a:pt x="6214047" y="972095"/>
                  <a:pt x="6233600" y="992961"/>
                </a:cubicBezTo>
                <a:cubicBezTo>
                  <a:pt x="6237974" y="999419"/>
                  <a:pt x="6241530" y="1005641"/>
                  <a:pt x="6247390" y="1011350"/>
                </a:cubicBezTo>
                <a:cubicBezTo>
                  <a:pt x="6265815" y="1029208"/>
                  <a:pt x="6285176" y="1042518"/>
                  <a:pt x="6307152" y="1061918"/>
                </a:cubicBezTo>
                <a:cubicBezTo>
                  <a:pt x="6314808" y="1070609"/>
                  <a:pt x="6326525" y="1080829"/>
                  <a:pt x="6334735" y="1089500"/>
                </a:cubicBezTo>
                <a:cubicBezTo>
                  <a:pt x="6339062" y="1094118"/>
                  <a:pt x="6339306" y="1100067"/>
                  <a:pt x="6343928" y="1103291"/>
                </a:cubicBezTo>
                <a:cubicBezTo>
                  <a:pt x="6352081" y="1110343"/>
                  <a:pt x="6361250" y="1115174"/>
                  <a:pt x="6366913" y="1121679"/>
                </a:cubicBezTo>
                <a:cubicBezTo>
                  <a:pt x="6373480" y="1129522"/>
                  <a:pt x="6378669" y="1140622"/>
                  <a:pt x="6385302" y="1149261"/>
                </a:cubicBezTo>
                <a:cubicBezTo>
                  <a:pt x="6390927" y="1158615"/>
                  <a:pt x="6397071" y="1164175"/>
                  <a:pt x="6403690" y="1172246"/>
                </a:cubicBezTo>
                <a:cubicBezTo>
                  <a:pt x="6406742" y="1175671"/>
                  <a:pt x="6410977" y="1177745"/>
                  <a:pt x="6412885" y="1181441"/>
                </a:cubicBezTo>
                <a:cubicBezTo>
                  <a:pt x="6427953" y="1198135"/>
                  <a:pt x="6430655" y="1217698"/>
                  <a:pt x="6454258" y="1227411"/>
                </a:cubicBezTo>
                <a:cubicBezTo>
                  <a:pt x="6476805" y="1236359"/>
                  <a:pt x="6500766" y="1244214"/>
                  <a:pt x="6518616" y="1254994"/>
                </a:cubicBezTo>
                <a:cubicBezTo>
                  <a:pt x="6534530" y="1259931"/>
                  <a:pt x="6548916" y="1275615"/>
                  <a:pt x="6564587" y="1282576"/>
                </a:cubicBezTo>
                <a:cubicBezTo>
                  <a:pt x="6585188" y="1293382"/>
                  <a:pt x="6601224" y="1297456"/>
                  <a:pt x="6624348" y="1305561"/>
                </a:cubicBezTo>
                <a:cubicBezTo>
                  <a:pt x="6672301" y="1324700"/>
                  <a:pt x="6626781" y="1294653"/>
                  <a:pt x="6684110" y="1319352"/>
                </a:cubicBezTo>
                <a:cubicBezTo>
                  <a:pt x="6770088" y="1358037"/>
                  <a:pt x="6705366" y="1331837"/>
                  <a:pt x="6789843" y="1356129"/>
                </a:cubicBezTo>
                <a:cubicBezTo>
                  <a:pt x="6894098" y="1330604"/>
                  <a:pt x="7002630" y="1336399"/>
                  <a:pt x="7093248" y="1287173"/>
                </a:cubicBezTo>
                <a:cubicBezTo>
                  <a:pt x="7155592" y="1252260"/>
                  <a:pt x="7227603" y="1177027"/>
                  <a:pt x="7267936" y="1130873"/>
                </a:cubicBezTo>
                <a:cubicBezTo>
                  <a:pt x="7315665" y="1083013"/>
                  <a:pt x="7348575" y="1035178"/>
                  <a:pt x="7387459" y="983768"/>
                </a:cubicBezTo>
                <a:cubicBezTo>
                  <a:pt x="7404840" y="958011"/>
                  <a:pt x="7418926" y="929967"/>
                  <a:pt x="7424235" y="901021"/>
                </a:cubicBezTo>
                <a:cubicBezTo>
                  <a:pt x="7431297" y="883409"/>
                  <a:pt x="7437392" y="862718"/>
                  <a:pt x="7442623" y="845856"/>
                </a:cubicBezTo>
                <a:cubicBezTo>
                  <a:pt x="7450761" y="821446"/>
                  <a:pt x="7460294" y="801919"/>
                  <a:pt x="7470206" y="772303"/>
                </a:cubicBezTo>
                <a:cubicBezTo>
                  <a:pt x="7471046" y="748980"/>
                  <a:pt x="7474149" y="728987"/>
                  <a:pt x="7479400" y="707945"/>
                </a:cubicBezTo>
                <a:cubicBezTo>
                  <a:pt x="7484047" y="688729"/>
                  <a:pt x="7487681" y="670506"/>
                  <a:pt x="7497788" y="652780"/>
                </a:cubicBezTo>
                <a:cubicBezTo>
                  <a:pt x="7535881" y="575990"/>
                  <a:pt x="7557717" y="528999"/>
                  <a:pt x="7612714" y="468898"/>
                </a:cubicBezTo>
                <a:cubicBezTo>
                  <a:pt x="7623644" y="455725"/>
                  <a:pt x="7631796" y="444967"/>
                  <a:pt x="7644893" y="432121"/>
                </a:cubicBezTo>
                <a:cubicBezTo>
                  <a:pt x="7687155" y="395023"/>
                  <a:pt x="7721515" y="346744"/>
                  <a:pt x="7769014" y="312598"/>
                </a:cubicBezTo>
                <a:cubicBezTo>
                  <a:pt x="7801764" y="287321"/>
                  <a:pt x="7845801" y="257291"/>
                  <a:pt x="7883940" y="234448"/>
                </a:cubicBezTo>
                <a:cubicBezTo>
                  <a:pt x="7942943" y="215623"/>
                  <a:pt x="8013215" y="183924"/>
                  <a:pt x="8077016" y="165493"/>
                </a:cubicBezTo>
                <a:cubicBezTo>
                  <a:pt x="8102396" y="154091"/>
                  <a:pt x="8131089" y="145624"/>
                  <a:pt x="8155166" y="133313"/>
                </a:cubicBezTo>
                <a:cubicBezTo>
                  <a:pt x="8182955" y="118758"/>
                  <a:pt x="8203730" y="97420"/>
                  <a:pt x="8237913" y="87343"/>
                </a:cubicBezTo>
                <a:cubicBezTo>
                  <a:pt x="8284128" y="74705"/>
                  <a:pt x="8323728" y="71112"/>
                  <a:pt x="8371228" y="59761"/>
                </a:cubicBezTo>
                <a:cubicBezTo>
                  <a:pt x="8386803" y="54619"/>
                  <a:pt x="8399545" y="50270"/>
                  <a:pt x="8412601" y="45970"/>
                </a:cubicBezTo>
                <a:cubicBezTo>
                  <a:pt x="8424322" y="43985"/>
                  <a:pt x="8437276" y="42066"/>
                  <a:pt x="8449378" y="41373"/>
                </a:cubicBezTo>
                <a:cubicBezTo>
                  <a:pt x="8468002" y="37093"/>
                  <a:pt x="8537801" y="25100"/>
                  <a:pt x="8550513" y="18387"/>
                </a:cubicBezTo>
                <a:cubicBezTo>
                  <a:pt x="8562874" y="14721"/>
                  <a:pt x="8570278" y="5711"/>
                  <a:pt x="8578095" y="0"/>
                </a:cubicBezTo>
              </a:path>
            </a:pathLst>
          </a:custGeom>
          <a:ln w="28575"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493255210">
                  <a:custGeom>
                    <a:avLst/>
                    <a:gdLst>
                      <a:gd name="connsiteX0" fmla="*/ 0 w 8750104"/>
                      <a:gd name="connsiteY0" fmla="*/ 2128910 h 2794781"/>
                      <a:gd name="connsiteX1" fmla="*/ 28135 w 8750104"/>
                      <a:gd name="connsiteY1" fmla="*/ 2124221 h 2794781"/>
                      <a:gd name="connsiteX2" fmla="*/ 150055 w 8750104"/>
                      <a:gd name="connsiteY2" fmla="*/ 2133600 h 2794781"/>
                      <a:gd name="connsiteX3" fmla="*/ 178190 w 8750104"/>
                      <a:gd name="connsiteY3" fmla="*/ 2142978 h 2794781"/>
                      <a:gd name="connsiteX4" fmla="*/ 201637 w 8750104"/>
                      <a:gd name="connsiteY4" fmla="*/ 2152356 h 2794781"/>
                      <a:gd name="connsiteX5" fmla="*/ 262597 w 8750104"/>
                      <a:gd name="connsiteY5" fmla="*/ 2194560 h 2794781"/>
                      <a:gd name="connsiteX6" fmla="*/ 290732 w 8750104"/>
                      <a:gd name="connsiteY6" fmla="*/ 2222695 h 2794781"/>
                      <a:gd name="connsiteX7" fmla="*/ 323557 w 8750104"/>
                      <a:gd name="connsiteY7" fmla="*/ 2246141 h 2794781"/>
                      <a:gd name="connsiteX8" fmla="*/ 351692 w 8750104"/>
                      <a:gd name="connsiteY8" fmla="*/ 2269587 h 2794781"/>
                      <a:gd name="connsiteX9" fmla="*/ 407963 w 8750104"/>
                      <a:gd name="connsiteY9" fmla="*/ 2321169 h 2794781"/>
                      <a:gd name="connsiteX10" fmla="*/ 450166 w 8750104"/>
                      <a:gd name="connsiteY10" fmla="*/ 2377440 h 2794781"/>
                      <a:gd name="connsiteX11" fmla="*/ 464234 w 8750104"/>
                      <a:gd name="connsiteY11" fmla="*/ 2391507 h 2794781"/>
                      <a:gd name="connsiteX12" fmla="*/ 482990 w 8750104"/>
                      <a:gd name="connsiteY12" fmla="*/ 2419643 h 2794781"/>
                      <a:gd name="connsiteX13" fmla="*/ 515815 w 8750104"/>
                      <a:gd name="connsiteY13" fmla="*/ 2471224 h 2794781"/>
                      <a:gd name="connsiteX14" fmla="*/ 543950 w 8750104"/>
                      <a:gd name="connsiteY14" fmla="*/ 2518116 h 2794781"/>
                      <a:gd name="connsiteX15" fmla="*/ 558018 w 8750104"/>
                      <a:gd name="connsiteY15" fmla="*/ 2541563 h 2794781"/>
                      <a:gd name="connsiteX16" fmla="*/ 590843 w 8750104"/>
                      <a:gd name="connsiteY16" fmla="*/ 2597833 h 2794781"/>
                      <a:gd name="connsiteX17" fmla="*/ 609600 w 8750104"/>
                      <a:gd name="connsiteY17" fmla="*/ 2630658 h 2794781"/>
                      <a:gd name="connsiteX18" fmla="*/ 628357 w 8750104"/>
                      <a:gd name="connsiteY18" fmla="*/ 2644726 h 2794781"/>
                      <a:gd name="connsiteX19" fmla="*/ 637735 w 8750104"/>
                      <a:gd name="connsiteY19" fmla="*/ 2663483 h 2794781"/>
                      <a:gd name="connsiteX20" fmla="*/ 675249 w 8750104"/>
                      <a:gd name="connsiteY20" fmla="*/ 2691618 h 2794781"/>
                      <a:gd name="connsiteX21" fmla="*/ 712763 w 8750104"/>
                      <a:gd name="connsiteY21" fmla="*/ 2719753 h 2794781"/>
                      <a:gd name="connsiteX22" fmla="*/ 722141 w 8750104"/>
                      <a:gd name="connsiteY22" fmla="*/ 2733821 h 2794781"/>
                      <a:gd name="connsiteX23" fmla="*/ 759655 w 8750104"/>
                      <a:gd name="connsiteY23" fmla="*/ 2747889 h 2794781"/>
                      <a:gd name="connsiteX24" fmla="*/ 773723 w 8750104"/>
                      <a:gd name="connsiteY24" fmla="*/ 2752578 h 2794781"/>
                      <a:gd name="connsiteX25" fmla="*/ 801858 w 8750104"/>
                      <a:gd name="connsiteY25" fmla="*/ 2757267 h 2794781"/>
                      <a:gd name="connsiteX26" fmla="*/ 834683 w 8750104"/>
                      <a:gd name="connsiteY26" fmla="*/ 2771335 h 2794781"/>
                      <a:gd name="connsiteX27" fmla="*/ 876886 w 8750104"/>
                      <a:gd name="connsiteY27" fmla="*/ 2785403 h 2794781"/>
                      <a:gd name="connsiteX28" fmla="*/ 890954 w 8750104"/>
                      <a:gd name="connsiteY28" fmla="*/ 2790092 h 2794781"/>
                      <a:gd name="connsiteX29" fmla="*/ 928467 w 8750104"/>
                      <a:gd name="connsiteY29" fmla="*/ 2794781 h 2794781"/>
                      <a:gd name="connsiteX30" fmla="*/ 1162929 w 8750104"/>
                      <a:gd name="connsiteY30" fmla="*/ 2780713 h 2794781"/>
                      <a:gd name="connsiteX31" fmla="*/ 1327052 w 8750104"/>
                      <a:gd name="connsiteY31" fmla="*/ 2766646 h 2794781"/>
                      <a:gd name="connsiteX32" fmla="*/ 1392701 w 8750104"/>
                      <a:gd name="connsiteY32" fmla="*/ 2733821 h 2794781"/>
                      <a:gd name="connsiteX33" fmla="*/ 1528689 w 8750104"/>
                      <a:gd name="connsiteY33" fmla="*/ 2602523 h 2794781"/>
                      <a:gd name="connsiteX34" fmla="*/ 1556824 w 8750104"/>
                      <a:gd name="connsiteY34" fmla="*/ 2555630 h 2794781"/>
                      <a:gd name="connsiteX35" fmla="*/ 1575581 w 8750104"/>
                      <a:gd name="connsiteY35" fmla="*/ 2527495 h 2794781"/>
                      <a:gd name="connsiteX36" fmla="*/ 1584960 w 8750104"/>
                      <a:gd name="connsiteY36" fmla="*/ 2499360 h 2794781"/>
                      <a:gd name="connsiteX37" fmla="*/ 1613095 w 8750104"/>
                      <a:gd name="connsiteY37" fmla="*/ 2424332 h 2794781"/>
                      <a:gd name="connsiteX38" fmla="*/ 1659987 w 8750104"/>
                      <a:gd name="connsiteY38" fmla="*/ 2316480 h 2794781"/>
                      <a:gd name="connsiteX39" fmla="*/ 1692812 w 8750104"/>
                      <a:gd name="connsiteY39" fmla="*/ 2208627 h 2794781"/>
                      <a:gd name="connsiteX40" fmla="*/ 1711569 w 8750104"/>
                      <a:gd name="connsiteY40" fmla="*/ 2142978 h 2794781"/>
                      <a:gd name="connsiteX41" fmla="*/ 1716258 w 8750104"/>
                      <a:gd name="connsiteY41" fmla="*/ 2114843 h 2794781"/>
                      <a:gd name="connsiteX42" fmla="*/ 1744394 w 8750104"/>
                      <a:gd name="connsiteY42" fmla="*/ 2044504 h 2794781"/>
                      <a:gd name="connsiteX43" fmla="*/ 1767840 w 8750104"/>
                      <a:gd name="connsiteY43" fmla="*/ 1997612 h 2794781"/>
                      <a:gd name="connsiteX44" fmla="*/ 1800664 w 8750104"/>
                      <a:gd name="connsiteY44" fmla="*/ 1969476 h 2794781"/>
                      <a:gd name="connsiteX45" fmla="*/ 1871003 w 8750104"/>
                      <a:gd name="connsiteY45" fmla="*/ 1917895 h 2794781"/>
                      <a:gd name="connsiteX46" fmla="*/ 1894449 w 8750104"/>
                      <a:gd name="connsiteY46" fmla="*/ 1885070 h 2794781"/>
                      <a:gd name="connsiteX47" fmla="*/ 1917895 w 8750104"/>
                      <a:gd name="connsiteY47" fmla="*/ 1861624 h 2794781"/>
                      <a:gd name="connsiteX48" fmla="*/ 1946030 w 8750104"/>
                      <a:gd name="connsiteY48" fmla="*/ 1824110 h 2794781"/>
                      <a:gd name="connsiteX49" fmla="*/ 1992923 w 8750104"/>
                      <a:gd name="connsiteY49" fmla="*/ 1777218 h 2794781"/>
                      <a:gd name="connsiteX50" fmla="*/ 2002301 w 8750104"/>
                      <a:gd name="connsiteY50" fmla="*/ 1763150 h 2794781"/>
                      <a:gd name="connsiteX51" fmla="*/ 2077329 w 8750104"/>
                      <a:gd name="connsiteY51" fmla="*/ 1706880 h 2794781"/>
                      <a:gd name="connsiteX52" fmla="*/ 2110154 w 8750104"/>
                      <a:gd name="connsiteY52" fmla="*/ 1678744 h 2794781"/>
                      <a:gd name="connsiteX53" fmla="*/ 2175803 w 8750104"/>
                      <a:gd name="connsiteY53" fmla="*/ 1641230 h 2794781"/>
                      <a:gd name="connsiteX54" fmla="*/ 2218006 w 8750104"/>
                      <a:gd name="connsiteY54" fmla="*/ 1631852 h 2794781"/>
                      <a:gd name="connsiteX55" fmla="*/ 2236763 w 8750104"/>
                      <a:gd name="connsiteY55" fmla="*/ 1627163 h 2794781"/>
                      <a:gd name="connsiteX56" fmla="*/ 2293034 w 8750104"/>
                      <a:gd name="connsiteY56" fmla="*/ 1603716 h 2794781"/>
                      <a:gd name="connsiteX57" fmla="*/ 2321169 w 8750104"/>
                      <a:gd name="connsiteY57" fmla="*/ 1589649 h 2794781"/>
                      <a:gd name="connsiteX58" fmla="*/ 2382129 w 8750104"/>
                      <a:gd name="connsiteY58" fmla="*/ 1566203 h 2794781"/>
                      <a:gd name="connsiteX59" fmla="*/ 2405575 w 8750104"/>
                      <a:gd name="connsiteY59" fmla="*/ 1552135 h 2794781"/>
                      <a:gd name="connsiteX60" fmla="*/ 2424332 w 8750104"/>
                      <a:gd name="connsiteY60" fmla="*/ 1542756 h 2794781"/>
                      <a:gd name="connsiteX61" fmla="*/ 2438400 w 8750104"/>
                      <a:gd name="connsiteY61" fmla="*/ 1538067 h 2794781"/>
                      <a:gd name="connsiteX62" fmla="*/ 2489981 w 8750104"/>
                      <a:gd name="connsiteY62" fmla="*/ 1533378 h 2794781"/>
                      <a:gd name="connsiteX63" fmla="*/ 2630658 w 8750104"/>
                      <a:gd name="connsiteY63" fmla="*/ 1519310 h 2794781"/>
                      <a:gd name="connsiteX64" fmla="*/ 2799470 w 8750104"/>
                      <a:gd name="connsiteY64" fmla="*/ 1528689 h 2794781"/>
                      <a:gd name="connsiteX65" fmla="*/ 2822917 w 8750104"/>
                      <a:gd name="connsiteY65" fmla="*/ 1533378 h 2794781"/>
                      <a:gd name="connsiteX66" fmla="*/ 2855741 w 8750104"/>
                      <a:gd name="connsiteY66" fmla="*/ 1538067 h 2794781"/>
                      <a:gd name="connsiteX67" fmla="*/ 2949526 w 8750104"/>
                      <a:gd name="connsiteY67" fmla="*/ 1542756 h 2794781"/>
                      <a:gd name="connsiteX68" fmla="*/ 3052689 w 8750104"/>
                      <a:gd name="connsiteY68" fmla="*/ 1556824 h 2794781"/>
                      <a:gd name="connsiteX69" fmla="*/ 3071446 w 8750104"/>
                      <a:gd name="connsiteY69" fmla="*/ 1561513 h 2794781"/>
                      <a:gd name="connsiteX70" fmla="*/ 3259015 w 8750104"/>
                      <a:gd name="connsiteY70" fmla="*/ 1603716 h 2794781"/>
                      <a:gd name="connsiteX71" fmla="*/ 3362178 w 8750104"/>
                      <a:gd name="connsiteY71" fmla="*/ 1683433 h 2794781"/>
                      <a:gd name="connsiteX72" fmla="*/ 3409070 w 8750104"/>
                      <a:gd name="connsiteY72" fmla="*/ 1720947 h 2794781"/>
                      <a:gd name="connsiteX73" fmla="*/ 3530990 w 8750104"/>
                      <a:gd name="connsiteY73" fmla="*/ 1767840 h 2794781"/>
                      <a:gd name="connsiteX74" fmla="*/ 3638843 w 8750104"/>
                      <a:gd name="connsiteY74" fmla="*/ 1838178 h 2794781"/>
                      <a:gd name="connsiteX75" fmla="*/ 3666978 w 8750104"/>
                      <a:gd name="connsiteY75" fmla="*/ 1847556 h 2794781"/>
                      <a:gd name="connsiteX76" fmla="*/ 3723249 w 8750104"/>
                      <a:gd name="connsiteY76" fmla="*/ 1875692 h 2794781"/>
                      <a:gd name="connsiteX77" fmla="*/ 3807655 w 8750104"/>
                      <a:gd name="connsiteY77" fmla="*/ 1922584 h 2794781"/>
                      <a:gd name="connsiteX78" fmla="*/ 3892061 w 8750104"/>
                      <a:gd name="connsiteY78" fmla="*/ 1946030 h 2794781"/>
                      <a:gd name="connsiteX79" fmla="*/ 3920197 w 8750104"/>
                      <a:gd name="connsiteY79" fmla="*/ 1960098 h 2794781"/>
                      <a:gd name="connsiteX80" fmla="*/ 3938954 w 8750104"/>
                      <a:gd name="connsiteY80" fmla="*/ 1964787 h 2794781"/>
                      <a:gd name="connsiteX81" fmla="*/ 3985846 w 8750104"/>
                      <a:gd name="connsiteY81" fmla="*/ 1974166 h 2794781"/>
                      <a:gd name="connsiteX82" fmla="*/ 4243754 w 8750104"/>
                      <a:gd name="connsiteY82" fmla="*/ 1960098 h 2794781"/>
                      <a:gd name="connsiteX83" fmla="*/ 4285957 w 8750104"/>
                      <a:gd name="connsiteY83" fmla="*/ 1955409 h 2794781"/>
                      <a:gd name="connsiteX84" fmla="*/ 4384430 w 8750104"/>
                      <a:gd name="connsiteY84" fmla="*/ 1880381 h 2794781"/>
                      <a:gd name="connsiteX85" fmla="*/ 4511040 w 8750104"/>
                      <a:gd name="connsiteY85" fmla="*/ 1739704 h 2794781"/>
                      <a:gd name="connsiteX86" fmla="*/ 4562621 w 8750104"/>
                      <a:gd name="connsiteY86" fmla="*/ 1599027 h 2794781"/>
                      <a:gd name="connsiteX87" fmla="*/ 4586067 w 8750104"/>
                      <a:gd name="connsiteY87" fmla="*/ 1547446 h 2794781"/>
                      <a:gd name="connsiteX88" fmla="*/ 4623581 w 8750104"/>
                      <a:gd name="connsiteY88" fmla="*/ 1463040 h 2794781"/>
                      <a:gd name="connsiteX89" fmla="*/ 4736123 w 8750104"/>
                      <a:gd name="connsiteY89" fmla="*/ 1359876 h 2794781"/>
                      <a:gd name="connsiteX90" fmla="*/ 4815840 w 8750104"/>
                      <a:gd name="connsiteY90" fmla="*/ 1298916 h 2794781"/>
                      <a:gd name="connsiteX91" fmla="*/ 4886178 w 8750104"/>
                      <a:gd name="connsiteY91" fmla="*/ 1252024 h 2794781"/>
                      <a:gd name="connsiteX92" fmla="*/ 4904935 w 8750104"/>
                      <a:gd name="connsiteY92" fmla="*/ 1228578 h 2794781"/>
                      <a:gd name="connsiteX93" fmla="*/ 4951827 w 8750104"/>
                      <a:gd name="connsiteY93" fmla="*/ 1176996 h 2794781"/>
                      <a:gd name="connsiteX94" fmla="*/ 5054990 w 8750104"/>
                      <a:gd name="connsiteY94" fmla="*/ 1055076 h 2794781"/>
                      <a:gd name="connsiteX95" fmla="*/ 5130018 w 8750104"/>
                      <a:gd name="connsiteY95" fmla="*/ 998806 h 2794781"/>
                      <a:gd name="connsiteX96" fmla="*/ 5195667 w 8750104"/>
                      <a:gd name="connsiteY96" fmla="*/ 970670 h 2794781"/>
                      <a:gd name="connsiteX97" fmla="*/ 5266006 w 8750104"/>
                      <a:gd name="connsiteY97" fmla="*/ 937846 h 2794781"/>
                      <a:gd name="connsiteX98" fmla="*/ 5289452 w 8750104"/>
                      <a:gd name="connsiteY98" fmla="*/ 923778 h 2794781"/>
                      <a:gd name="connsiteX99" fmla="*/ 5317587 w 8750104"/>
                      <a:gd name="connsiteY99" fmla="*/ 909710 h 2794781"/>
                      <a:gd name="connsiteX100" fmla="*/ 5331655 w 8750104"/>
                      <a:gd name="connsiteY100" fmla="*/ 900332 h 2794781"/>
                      <a:gd name="connsiteX101" fmla="*/ 5392615 w 8750104"/>
                      <a:gd name="connsiteY101" fmla="*/ 881575 h 2794781"/>
                      <a:gd name="connsiteX102" fmla="*/ 5462954 w 8750104"/>
                      <a:gd name="connsiteY102" fmla="*/ 862818 h 2794781"/>
                      <a:gd name="connsiteX103" fmla="*/ 5608320 w 8750104"/>
                      <a:gd name="connsiteY103" fmla="*/ 829993 h 2794781"/>
                      <a:gd name="connsiteX104" fmla="*/ 5758375 w 8750104"/>
                      <a:gd name="connsiteY104" fmla="*/ 834683 h 2794781"/>
                      <a:gd name="connsiteX105" fmla="*/ 5941255 w 8750104"/>
                      <a:gd name="connsiteY105" fmla="*/ 839372 h 2794781"/>
                      <a:gd name="connsiteX106" fmla="*/ 6077243 w 8750104"/>
                      <a:gd name="connsiteY106" fmla="*/ 853440 h 2794781"/>
                      <a:gd name="connsiteX107" fmla="*/ 6114757 w 8750104"/>
                      <a:gd name="connsiteY107" fmla="*/ 867507 h 2794781"/>
                      <a:gd name="connsiteX108" fmla="*/ 6152270 w 8750104"/>
                      <a:gd name="connsiteY108" fmla="*/ 872196 h 2794781"/>
                      <a:gd name="connsiteX109" fmla="*/ 6180406 w 8750104"/>
                      <a:gd name="connsiteY109" fmla="*/ 890953 h 2794781"/>
                      <a:gd name="connsiteX110" fmla="*/ 6278880 w 8750104"/>
                      <a:gd name="connsiteY110" fmla="*/ 947224 h 2794781"/>
                      <a:gd name="connsiteX111" fmla="*/ 6358597 w 8750104"/>
                      <a:gd name="connsiteY111" fmla="*/ 1012873 h 2794781"/>
                      <a:gd name="connsiteX112" fmla="*/ 6372664 w 8750104"/>
                      <a:gd name="connsiteY112" fmla="*/ 1031630 h 2794781"/>
                      <a:gd name="connsiteX113" fmla="*/ 6433624 w 8750104"/>
                      <a:gd name="connsiteY113" fmla="*/ 1083212 h 2794781"/>
                      <a:gd name="connsiteX114" fmla="*/ 6461760 w 8750104"/>
                      <a:gd name="connsiteY114" fmla="*/ 1111347 h 2794781"/>
                      <a:gd name="connsiteX115" fmla="*/ 6471138 w 8750104"/>
                      <a:gd name="connsiteY115" fmla="*/ 1125415 h 2794781"/>
                      <a:gd name="connsiteX116" fmla="*/ 6494584 w 8750104"/>
                      <a:gd name="connsiteY116" fmla="*/ 1144172 h 2794781"/>
                      <a:gd name="connsiteX117" fmla="*/ 6513341 w 8750104"/>
                      <a:gd name="connsiteY117" fmla="*/ 1172307 h 2794781"/>
                      <a:gd name="connsiteX118" fmla="*/ 6532098 w 8750104"/>
                      <a:gd name="connsiteY118" fmla="*/ 1195753 h 2794781"/>
                      <a:gd name="connsiteX119" fmla="*/ 6541477 w 8750104"/>
                      <a:gd name="connsiteY119" fmla="*/ 1205132 h 2794781"/>
                      <a:gd name="connsiteX120" fmla="*/ 6583680 w 8750104"/>
                      <a:gd name="connsiteY120" fmla="*/ 1252024 h 2794781"/>
                      <a:gd name="connsiteX121" fmla="*/ 6649329 w 8750104"/>
                      <a:gd name="connsiteY121" fmla="*/ 1280160 h 2794781"/>
                      <a:gd name="connsiteX122" fmla="*/ 6696221 w 8750104"/>
                      <a:gd name="connsiteY122" fmla="*/ 1308295 h 2794781"/>
                      <a:gd name="connsiteX123" fmla="*/ 6757181 w 8750104"/>
                      <a:gd name="connsiteY123" fmla="*/ 1331741 h 2794781"/>
                      <a:gd name="connsiteX124" fmla="*/ 6818141 w 8750104"/>
                      <a:gd name="connsiteY124" fmla="*/ 1345809 h 2794781"/>
                      <a:gd name="connsiteX125" fmla="*/ 6925994 w 8750104"/>
                      <a:gd name="connsiteY125" fmla="*/ 1383323 h 2794781"/>
                      <a:gd name="connsiteX126" fmla="*/ 7235483 w 8750104"/>
                      <a:gd name="connsiteY126" fmla="*/ 1312984 h 2794781"/>
                      <a:gd name="connsiteX127" fmla="*/ 7413674 w 8750104"/>
                      <a:gd name="connsiteY127" fmla="*/ 1153550 h 2794781"/>
                      <a:gd name="connsiteX128" fmla="*/ 7535594 w 8750104"/>
                      <a:gd name="connsiteY128" fmla="*/ 1003495 h 2794781"/>
                      <a:gd name="connsiteX129" fmla="*/ 7573107 w 8750104"/>
                      <a:gd name="connsiteY129" fmla="*/ 919089 h 2794781"/>
                      <a:gd name="connsiteX130" fmla="*/ 7591864 w 8750104"/>
                      <a:gd name="connsiteY130" fmla="*/ 862818 h 2794781"/>
                      <a:gd name="connsiteX131" fmla="*/ 7620000 w 8750104"/>
                      <a:gd name="connsiteY131" fmla="*/ 787790 h 2794781"/>
                      <a:gd name="connsiteX132" fmla="*/ 7629378 w 8750104"/>
                      <a:gd name="connsiteY132" fmla="*/ 722141 h 2794781"/>
                      <a:gd name="connsiteX133" fmla="*/ 7648135 w 8750104"/>
                      <a:gd name="connsiteY133" fmla="*/ 665870 h 2794781"/>
                      <a:gd name="connsiteX134" fmla="*/ 7765366 w 8750104"/>
                      <a:gd name="connsiteY134" fmla="*/ 478301 h 2794781"/>
                      <a:gd name="connsiteX135" fmla="*/ 7798190 w 8750104"/>
                      <a:gd name="connsiteY135" fmla="*/ 440787 h 2794781"/>
                      <a:gd name="connsiteX136" fmla="*/ 7924800 w 8750104"/>
                      <a:gd name="connsiteY136" fmla="*/ 318867 h 2794781"/>
                      <a:gd name="connsiteX137" fmla="*/ 8042030 w 8750104"/>
                      <a:gd name="connsiteY137" fmla="*/ 239150 h 2794781"/>
                      <a:gd name="connsiteX138" fmla="*/ 8238978 w 8750104"/>
                      <a:gd name="connsiteY138" fmla="*/ 168812 h 2794781"/>
                      <a:gd name="connsiteX139" fmla="*/ 8318695 w 8750104"/>
                      <a:gd name="connsiteY139" fmla="*/ 135987 h 2794781"/>
                      <a:gd name="connsiteX140" fmla="*/ 8403101 w 8750104"/>
                      <a:gd name="connsiteY140" fmla="*/ 89095 h 2794781"/>
                      <a:gd name="connsiteX141" fmla="*/ 8539089 w 8750104"/>
                      <a:gd name="connsiteY141" fmla="*/ 60960 h 2794781"/>
                      <a:gd name="connsiteX142" fmla="*/ 8581292 w 8750104"/>
                      <a:gd name="connsiteY142" fmla="*/ 46892 h 2794781"/>
                      <a:gd name="connsiteX143" fmla="*/ 8618806 w 8750104"/>
                      <a:gd name="connsiteY143" fmla="*/ 42203 h 2794781"/>
                      <a:gd name="connsiteX144" fmla="*/ 8721969 w 8750104"/>
                      <a:gd name="connsiteY144" fmla="*/ 18756 h 2794781"/>
                      <a:gd name="connsiteX145" fmla="*/ 8750104 w 8750104"/>
                      <a:gd name="connsiteY145" fmla="*/ 0 h 2794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</a:cxnLst>
                    <a:rect l="l" t="t" r="r" b="b"/>
                    <a:pathLst>
                      <a:path w="8750104" h="2794781">
                        <a:moveTo>
                          <a:pt x="0" y="2128910"/>
                        </a:moveTo>
                        <a:cubicBezTo>
                          <a:pt x="9378" y="2127347"/>
                          <a:pt x="18632" y="2123924"/>
                          <a:pt x="28135" y="2124221"/>
                        </a:cubicBezTo>
                        <a:cubicBezTo>
                          <a:pt x="68875" y="2125494"/>
                          <a:pt x="109610" y="2128544"/>
                          <a:pt x="150055" y="2133600"/>
                        </a:cubicBezTo>
                        <a:cubicBezTo>
                          <a:pt x="159864" y="2134826"/>
                          <a:pt x="168900" y="2139600"/>
                          <a:pt x="178190" y="2142978"/>
                        </a:cubicBezTo>
                        <a:cubicBezTo>
                          <a:pt x="186101" y="2145855"/>
                          <a:pt x="194108" y="2148592"/>
                          <a:pt x="201637" y="2152356"/>
                        </a:cubicBezTo>
                        <a:cubicBezTo>
                          <a:pt x="220329" y="2161702"/>
                          <a:pt x="248931" y="2182846"/>
                          <a:pt x="262597" y="2194560"/>
                        </a:cubicBezTo>
                        <a:cubicBezTo>
                          <a:pt x="272667" y="2203191"/>
                          <a:pt x="280607" y="2214128"/>
                          <a:pt x="290732" y="2222695"/>
                        </a:cubicBezTo>
                        <a:cubicBezTo>
                          <a:pt x="300997" y="2231380"/>
                          <a:pt x="312899" y="2237943"/>
                          <a:pt x="323557" y="2246141"/>
                        </a:cubicBezTo>
                        <a:cubicBezTo>
                          <a:pt x="333233" y="2253584"/>
                          <a:pt x="342056" y="2262092"/>
                          <a:pt x="351692" y="2269587"/>
                        </a:cubicBezTo>
                        <a:cubicBezTo>
                          <a:pt x="380586" y="2292060"/>
                          <a:pt x="367873" y="2267715"/>
                          <a:pt x="407963" y="2321169"/>
                        </a:cubicBezTo>
                        <a:cubicBezTo>
                          <a:pt x="422031" y="2339926"/>
                          <a:pt x="433586" y="2360862"/>
                          <a:pt x="450166" y="2377440"/>
                        </a:cubicBezTo>
                        <a:cubicBezTo>
                          <a:pt x="454855" y="2382129"/>
                          <a:pt x="460163" y="2386272"/>
                          <a:pt x="464234" y="2391507"/>
                        </a:cubicBezTo>
                        <a:cubicBezTo>
                          <a:pt x="471154" y="2400404"/>
                          <a:pt x="476867" y="2410180"/>
                          <a:pt x="482990" y="2419643"/>
                        </a:cubicBezTo>
                        <a:cubicBezTo>
                          <a:pt x="494061" y="2436753"/>
                          <a:pt x="505330" y="2453748"/>
                          <a:pt x="515815" y="2471224"/>
                        </a:cubicBezTo>
                        <a:lnTo>
                          <a:pt x="543950" y="2518116"/>
                        </a:lnTo>
                        <a:lnTo>
                          <a:pt x="558018" y="2541563"/>
                        </a:lnTo>
                        <a:cubicBezTo>
                          <a:pt x="566592" y="2584436"/>
                          <a:pt x="555605" y="2549381"/>
                          <a:pt x="590843" y="2597833"/>
                        </a:cubicBezTo>
                        <a:cubicBezTo>
                          <a:pt x="600655" y="2611325"/>
                          <a:pt x="598025" y="2619083"/>
                          <a:pt x="609600" y="2630658"/>
                        </a:cubicBezTo>
                        <a:cubicBezTo>
                          <a:pt x="615126" y="2636184"/>
                          <a:pt x="622105" y="2640037"/>
                          <a:pt x="628357" y="2644726"/>
                        </a:cubicBezTo>
                        <a:cubicBezTo>
                          <a:pt x="631483" y="2650978"/>
                          <a:pt x="633857" y="2657667"/>
                          <a:pt x="637735" y="2663483"/>
                        </a:cubicBezTo>
                        <a:cubicBezTo>
                          <a:pt x="645066" y="2674480"/>
                          <a:pt x="668977" y="2686600"/>
                          <a:pt x="675249" y="2691618"/>
                        </a:cubicBezTo>
                        <a:cubicBezTo>
                          <a:pt x="714746" y="2723216"/>
                          <a:pt x="673608" y="2700177"/>
                          <a:pt x="712763" y="2719753"/>
                        </a:cubicBezTo>
                        <a:cubicBezTo>
                          <a:pt x="715889" y="2724442"/>
                          <a:pt x="717308" y="2730921"/>
                          <a:pt x="722141" y="2733821"/>
                        </a:cubicBezTo>
                        <a:cubicBezTo>
                          <a:pt x="733593" y="2740692"/>
                          <a:pt x="747104" y="2743325"/>
                          <a:pt x="759655" y="2747889"/>
                        </a:cubicBezTo>
                        <a:cubicBezTo>
                          <a:pt x="764300" y="2749578"/>
                          <a:pt x="768898" y="2751506"/>
                          <a:pt x="773723" y="2752578"/>
                        </a:cubicBezTo>
                        <a:cubicBezTo>
                          <a:pt x="783004" y="2754640"/>
                          <a:pt x="792577" y="2755205"/>
                          <a:pt x="801858" y="2757267"/>
                        </a:cubicBezTo>
                        <a:cubicBezTo>
                          <a:pt x="820043" y="2761308"/>
                          <a:pt x="815061" y="2763788"/>
                          <a:pt x="834683" y="2771335"/>
                        </a:cubicBezTo>
                        <a:cubicBezTo>
                          <a:pt x="848523" y="2776658"/>
                          <a:pt x="862818" y="2780714"/>
                          <a:pt x="876886" y="2785403"/>
                        </a:cubicBezTo>
                        <a:cubicBezTo>
                          <a:pt x="881575" y="2786966"/>
                          <a:pt x="886049" y="2789479"/>
                          <a:pt x="890954" y="2790092"/>
                        </a:cubicBezTo>
                        <a:lnTo>
                          <a:pt x="928467" y="2794781"/>
                        </a:lnTo>
                        <a:lnTo>
                          <a:pt x="1162929" y="2780713"/>
                        </a:lnTo>
                        <a:cubicBezTo>
                          <a:pt x="1299346" y="2773134"/>
                          <a:pt x="1224474" y="2782426"/>
                          <a:pt x="1327052" y="2766646"/>
                        </a:cubicBezTo>
                        <a:cubicBezTo>
                          <a:pt x="1348935" y="2755704"/>
                          <a:pt x="1374468" y="2750135"/>
                          <a:pt x="1392701" y="2733821"/>
                        </a:cubicBezTo>
                        <a:cubicBezTo>
                          <a:pt x="1434820" y="2696136"/>
                          <a:pt x="1492479" y="2650049"/>
                          <a:pt x="1528689" y="2602523"/>
                        </a:cubicBezTo>
                        <a:cubicBezTo>
                          <a:pt x="1539736" y="2588023"/>
                          <a:pt x="1547163" y="2571088"/>
                          <a:pt x="1556824" y="2555630"/>
                        </a:cubicBezTo>
                        <a:cubicBezTo>
                          <a:pt x="1562798" y="2546072"/>
                          <a:pt x="1570540" y="2537576"/>
                          <a:pt x="1575581" y="2527495"/>
                        </a:cubicBezTo>
                        <a:cubicBezTo>
                          <a:pt x="1580002" y="2518653"/>
                          <a:pt x="1581582" y="2508651"/>
                          <a:pt x="1584960" y="2499360"/>
                        </a:cubicBezTo>
                        <a:cubicBezTo>
                          <a:pt x="1594088" y="2474258"/>
                          <a:pt x="1602445" y="2448827"/>
                          <a:pt x="1613095" y="2424332"/>
                        </a:cubicBezTo>
                        <a:cubicBezTo>
                          <a:pt x="1628726" y="2388381"/>
                          <a:pt x="1648573" y="2353983"/>
                          <a:pt x="1659987" y="2316480"/>
                        </a:cubicBezTo>
                        <a:cubicBezTo>
                          <a:pt x="1670929" y="2280529"/>
                          <a:pt x="1682103" y="2244648"/>
                          <a:pt x="1692812" y="2208627"/>
                        </a:cubicBezTo>
                        <a:cubicBezTo>
                          <a:pt x="1699298" y="2186812"/>
                          <a:pt x="1707828" y="2165427"/>
                          <a:pt x="1711569" y="2142978"/>
                        </a:cubicBezTo>
                        <a:cubicBezTo>
                          <a:pt x="1713132" y="2133600"/>
                          <a:pt x="1713646" y="2123985"/>
                          <a:pt x="1716258" y="2114843"/>
                        </a:cubicBezTo>
                        <a:cubicBezTo>
                          <a:pt x="1720161" y="2101183"/>
                          <a:pt x="1737852" y="2058406"/>
                          <a:pt x="1744394" y="2044504"/>
                        </a:cubicBezTo>
                        <a:cubicBezTo>
                          <a:pt x="1751835" y="2028692"/>
                          <a:pt x="1757355" y="2011593"/>
                          <a:pt x="1767840" y="1997612"/>
                        </a:cubicBezTo>
                        <a:cubicBezTo>
                          <a:pt x="1776486" y="1986083"/>
                          <a:pt x="1789217" y="1978230"/>
                          <a:pt x="1800664" y="1969476"/>
                        </a:cubicBezTo>
                        <a:cubicBezTo>
                          <a:pt x="1800989" y="1969228"/>
                          <a:pt x="1861387" y="1928473"/>
                          <a:pt x="1871003" y="1917895"/>
                        </a:cubicBezTo>
                        <a:cubicBezTo>
                          <a:pt x="1880048" y="1907946"/>
                          <a:pt x="1885841" y="1895400"/>
                          <a:pt x="1894449" y="1885070"/>
                        </a:cubicBezTo>
                        <a:cubicBezTo>
                          <a:pt x="1901525" y="1876579"/>
                          <a:pt x="1910756" y="1870061"/>
                          <a:pt x="1917895" y="1861624"/>
                        </a:cubicBezTo>
                        <a:cubicBezTo>
                          <a:pt x="1927991" y="1849692"/>
                          <a:pt x="1935933" y="1836042"/>
                          <a:pt x="1946030" y="1824110"/>
                        </a:cubicBezTo>
                        <a:cubicBezTo>
                          <a:pt x="1946035" y="1824104"/>
                          <a:pt x="1992919" y="1777225"/>
                          <a:pt x="1992923" y="1777218"/>
                        </a:cubicBezTo>
                        <a:cubicBezTo>
                          <a:pt x="1996049" y="1772529"/>
                          <a:pt x="1998316" y="1767135"/>
                          <a:pt x="2002301" y="1763150"/>
                        </a:cubicBezTo>
                        <a:cubicBezTo>
                          <a:pt x="2037265" y="1728186"/>
                          <a:pt x="2035686" y="1738112"/>
                          <a:pt x="2077329" y="1706880"/>
                        </a:cubicBezTo>
                        <a:cubicBezTo>
                          <a:pt x="2088858" y="1698233"/>
                          <a:pt x="2098731" y="1687531"/>
                          <a:pt x="2110154" y="1678744"/>
                        </a:cubicBezTo>
                        <a:cubicBezTo>
                          <a:pt x="2126569" y="1666117"/>
                          <a:pt x="2157173" y="1647805"/>
                          <a:pt x="2175803" y="1641230"/>
                        </a:cubicBezTo>
                        <a:cubicBezTo>
                          <a:pt x="2189392" y="1636434"/>
                          <a:pt x="2203964" y="1635092"/>
                          <a:pt x="2218006" y="1631852"/>
                        </a:cubicBezTo>
                        <a:cubicBezTo>
                          <a:pt x="2224286" y="1630403"/>
                          <a:pt x="2230511" y="1628726"/>
                          <a:pt x="2236763" y="1627163"/>
                        </a:cubicBezTo>
                        <a:cubicBezTo>
                          <a:pt x="2296072" y="1587623"/>
                          <a:pt x="2234156" y="1623342"/>
                          <a:pt x="2293034" y="1603716"/>
                        </a:cubicBezTo>
                        <a:cubicBezTo>
                          <a:pt x="2302981" y="1600400"/>
                          <a:pt x="2311505" y="1593718"/>
                          <a:pt x="2321169" y="1589649"/>
                        </a:cubicBezTo>
                        <a:cubicBezTo>
                          <a:pt x="2341234" y="1581201"/>
                          <a:pt x="2362234" y="1575045"/>
                          <a:pt x="2382129" y="1566203"/>
                        </a:cubicBezTo>
                        <a:cubicBezTo>
                          <a:pt x="2390458" y="1562501"/>
                          <a:pt x="2397608" y="1556561"/>
                          <a:pt x="2405575" y="1552135"/>
                        </a:cubicBezTo>
                        <a:cubicBezTo>
                          <a:pt x="2411686" y="1548740"/>
                          <a:pt x="2417907" y="1545510"/>
                          <a:pt x="2424332" y="1542756"/>
                        </a:cubicBezTo>
                        <a:cubicBezTo>
                          <a:pt x="2428875" y="1540809"/>
                          <a:pt x="2433507" y="1538766"/>
                          <a:pt x="2438400" y="1538067"/>
                        </a:cubicBezTo>
                        <a:cubicBezTo>
                          <a:pt x="2455491" y="1535626"/>
                          <a:pt x="2472798" y="1535054"/>
                          <a:pt x="2489981" y="1533378"/>
                        </a:cubicBezTo>
                        <a:lnTo>
                          <a:pt x="2630658" y="1519310"/>
                        </a:lnTo>
                        <a:lnTo>
                          <a:pt x="2799470" y="1528689"/>
                        </a:lnTo>
                        <a:cubicBezTo>
                          <a:pt x="2807419" y="1529271"/>
                          <a:pt x="2815055" y="1532068"/>
                          <a:pt x="2822917" y="1533378"/>
                        </a:cubicBezTo>
                        <a:cubicBezTo>
                          <a:pt x="2833819" y="1535195"/>
                          <a:pt x="2844719" y="1537251"/>
                          <a:pt x="2855741" y="1538067"/>
                        </a:cubicBezTo>
                        <a:cubicBezTo>
                          <a:pt x="2886956" y="1540379"/>
                          <a:pt x="2918264" y="1541193"/>
                          <a:pt x="2949526" y="1542756"/>
                        </a:cubicBezTo>
                        <a:lnTo>
                          <a:pt x="3052689" y="1556824"/>
                        </a:lnTo>
                        <a:cubicBezTo>
                          <a:pt x="3059059" y="1557804"/>
                          <a:pt x="3065126" y="1560249"/>
                          <a:pt x="3071446" y="1561513"/>
                        </a:cubicBezTo>
                        <a:cubicBezTo>
                          <a:pt x="3239107" y="1595046"/>
                          <a:pt x="3167665" y="1573268"/>
                          <a:pt x="3259015" y="1603716"/>
                        </a:cubicBezTo>
                        <a:cubicBezTo>
                          <a:pt x="3297477" y="1629358"/>
                          <a:pt x="3325529" y="1646784"/>
                          <a:pt x="3362178" y="1683433"/>
                        </a:cubicBezTo>
                        <a:cubicBezTo>
                          <a:pt x="3376777" y="1698032"/>
                          <a:pt x="3389050" y="1711847"/>
                          <a:pt x="3409070" y="1720947"/>
                        </a:cubicBezTo>
                        <a:cubicBezTo>
                          <a:pt x="3448709" y="1738965"/>
                          <a:pt x="3495775" y="1742230"/>
                          <a:pt x="3530990" y="1767840"/>
                        </a:cubicBezTo>
                        <a:cubicBezTo>
                          <a:pt x="3553758" y="1784398"/>
                          <a:pt x="3611577" y="1829090"/>
                          <a:pt x="3638843" y="1838178"/>
                        </a:cubicBezTo>
                        <a:lnTo>
                          <a:pt x="3666978" y="1847556"/>
                        </a:lnTo>
                        <a:cubicBezTo>
                          <a:pt x="3697728" y="1878306"/>
                          <a:pt x="3660900" y="1845672"/>
                          <a:pt x="3723249" y="1875692"/>
                        </a:cubicBezTo>
                        <a:cubicBezTo>
                          <a:pt x="3752248" y="1889655"/>
                          <a:pt x="3777945" y="1910205"/>
                          <a:pt x="3807655" y="1922584"/>
                        </a:cubicBezTo>
                        <a:cubicBezTo>
                          <a:pt x="3834609" y="1933815"/>
                          <a:pt x="3864359" y="1936796"/>
                          <a:pt x="3892061" y="1946030"/>
                        </a:cubicBezTo>
                        <a:cubicBezTo>
                          <a:pt x="3902009" y="1949346"/>
                          <a:pt x="3910461" y="1956204"/>
                          <a:pt x="3920197" y="1960098"/>
                        </a:cubicBezTo>
                        <a:cubicBezTo>
                          <a:pt x="3926181" y="1962491"/>
                          <a:pt x="3932652" y="1963437"/>
                          <a:pt x="3938954" y="1964787"/>
                        </a:cubicBezTo>
                        <a:cubicBezTo>
                          <a:pt x="3954540" y="1968127"/>
                          <a:pt x="3970215" y="1971040"/>
                          <a:pt x="3985846" y="1974166"/>
                        </a:cubicBezTo>
                        <a:lnTo>
                          <a:pt x="4243754" y="1960098"/>
                        </a:lnTo>
                        <a:cubicBezTo>
                          <a:pt x="4257881" y="1959215"/>
                          <a:pt x="4273643" y="1962387"/>
                          <a:pt x="4285957" y="1955409"/>
                        </a:cubicBezTo>
                        <a:cubicBezTo>
                          <a:pt x="4321859" y="1935064"/>
                          <a:pt x="4351537" y="1905300"/>
                          <a:pt x="4384430" y="1880381"/>
                        </a:cubicBezTo>
                        <a:cubicBezTo>
                          <a:pt x="4440425" y="1837960"/>
                          <a:pt x="4483068" y="1815992"/>
                          <a:pt x="4511040" y="1739704"/>
                        </a:cubicBezTo>
                        <a:cubicBezTo>
                          <a:pt x="4528234" y="1692812"/>
                          <a:pt x="4541954" y="1644495"/>
                          <a:pt x="4562621" y="1599027"/>
                        </a:cubicBezTo>
                        <a:cubicBezTo>
                          <a:pt x="4570436" y="1581833"/>
                          <a:pt x="4578916" y="1564926"/>
                          <a:pt x="4586067" y="1547446"/>
                        </a:cubicBezTo>
                        <a:cubicBezTo>
                          <a:pt x="4611568" y="1485110"/>
                          <a:pt x="4594068" y="1510999"/>
                          <a:pt x="4623581" y="1463040"/>
                        </a:cubicBezTo>
                        <a:cubicBezTo>
                          <a:pt x="4657903" y="1407268"/>
                          <a:pt x="4657128" y="1421791"/>
                          <a:pt x="4736123" y="1359876"/>
                        </a:cubicBezTo>
                        <a:cubicBezTo>
                          <a:pt x="4762451" y="1339240"/>
                          <a:pt x="4788007" y="1317471"/>
                          <a:pt x="4815840" y="1298916"/>
                        </a:cubicBezTo>
                        <a:cubicBezTo>
                          <a:pt x="4839286" y="1283285"/>
                          <a:pt x="4864061" y="1269485"/>
                          <a:pt x="4886178" y="1252024"/>
                        </a:cubicBezTo>
                        <a:cubicBezTo>
                          <a:pt x="4894034" y="1245822"/>
                          <a:pt x="4898344" y="1236110"/>
                          <a:pt x="4904935" y="1228578"/>
                        </a:cubicBezTo>
                        <a:cubicBezTo>
                          <a:pt x="4920237" y="1211090"/>
                          <a:pt x="4936627" y="1194572"/>
                          <a:pt x="4951827" y="1176996"/>
                        </a:cubicBezTo>
                        <a:cubicBezTo>
                          <a:pt x="4986652" y="1136730"/>
                          <a:pt x="5014092" y="1089157"/>
                          <a:pt x="5054990" y="1055076"/>
                        </a:cubicBezTo>
                        <a:cubicBezTo>
                          <a:pt x="5075941" y="1037617"/>
                          <a:pt x="5107262" y="1010184"/>
                          <a:pt x="5130018" y="998806"/>
                        </a:cubicBezTo>
                        <a:cubicBezTo>
                          <a:pt x="5176374" y="975628"/>
                          <a:pt x="5154269" y="984470"/>
                          <a:pt x="5195667" y="970670"/>
                        </a:cubicBezTo>
                        <a:cubicBezTo>
                          <a:pt x="5260520" y="924348"/>
                          <a:pt x="5194800" y="965233"/>
                          <a:pt x="5266006" y="937846"/>
                        </a:cubicBezTo>
                        <a:cubicBezTo>
                          <a:pt x="5274513" y="934574"/>
                          <a:pt x="5281451" y="928142"/>
                          <a:pt x="5289452" y="923778"/>
                        </a:cubicBezTo>
                        <a:cubicBezTo>
                          <a:pt x="5298657" y="918757"/>
                          <a:pt x="5308421" y="914802"/>
                          <a:pt x="5317587" y="909710"/>
                        </a:cubicBezTo>
                        <a:cubicBezTo>
                          <a:pt x="5322514" y="906973"/>
                          <a:pt x="5326505" y="902621"/>
                          <a:pt x="5331655" y="900332"/>
                        </a:cubicBezTo>
                        <a:cubicBezTo>
                          <a:pt x="5344285" y="894719"/>
                          <a:pt x="5380559" y="885192"/>
                          <a:pt x="5392615" y="881575"/>
                        </a:cubicBezTo>
                        <a:cubicBezTo>
                          <a:pt x="5437008" y="868258"/>
                          <a:pt x="5355017" y="887920"/>
                          <a:pt x="5462954" y="862818"/>
                        </a:cubicBezTo>
                        <a:lnTo>
                          <a:pt x="5608320" y="829993"/>
                        </a:lnTo>
                        <a:lnTo>
                          <a:pt x="5758375" y="834683"/>
                        </a:lnTo>
                        <a:cubicBezTo>
                          <a:pt x="5819331" y="836400"/>
                          <a:pt x="5880380" y="835791"/>
                          <a:pt x="5941255" y="839372"/>
                        </a:cubicBezTo>
                        <a:cubicBezTo>
                          <a:pt x="5986748" y="842048"/>
                          <a:pt x="6031914" y="848751"/>
                          <a:pt x="6077243" y="853440"/>
                        </a:cubicBezTo>
                        <a:cubicBezTo>
                          <a:pt x="6089748" y="858129"/>
                          <a:pt x="6101801" y="864268"/>
                          <a:pt x="6114757" y="867507"/>
                        </a:cubicBezTo>
                        <a:cubicBezTo>
                          <a:pt x="6126982" y="870563"/>
                          <a:pt x="6140403" y="867958"/>
                          <a:pt x="6152270" y="872196"/>
                        </a:cubicBezTo>
                        <a:cubicBezTo>
                          <a:pt x="6162885" y="875987"/>
                          <a:pt x="6170709" y="885207"/>
                          <a:pt x="6180406" y="890953"/>
                        </a:cubicBezTo>
                        <a:cubicBezTo>
                          <a:pt x="6212930" y="910226"/>
                          <a:pt x="6249153" y="923867"/>
                          <a:pt x="6278880" y="947224"/>
                        </a:cubicBezTo>
                        <a:cubicBezTo>
                          <a:pt x="6287756" y="954198"/>
                          <a:pt x="6339620" y="990734"/>
                          <a:pt x="6358597" y="1012873"/>
                        </a:cubicBezTo>
                        <a:cubicBezTo>
                          <a:pt x="6363683" y="1018807"/>
                          <a:pt x="6366963" y="1026285"/>
                          <a:pt x="6372664" y="1031630"/>
                        </a:cubicBezTo>
                        <a:cubicBezTo>
                          <a:pt x="6392083" y="1049836"/>
                          <a:pt x="6414802" y="1064390"/>
                          <a:pt x="6433624" y="1083212"/>
                        </a:cubicBezTo>
                        <a:cubicBezTo>
                          <a:pt x="6443003" y="1092590"/>
                          <a:pt x="6452948" y="1101434"/>
                          <a:pt x="6461760" y="1111347"/>
                        </a:cubicBezTo>
                        <a:cubicBezTo>
                          <a:pt x="6465504" y="1115559"/>
                          <a:pt x="6467153" y="1121430"/>
                          <a:pt x="6471138" y="1125415"/>
                        </a:cubicBezTo>
                        <a:cubicBezTo>
                          <a:pt x="6478215" y="1132492"/>
                          <a:pt x="6487889" y="1136733"/>
                          <a:pt x="6494584" y="1144172"/>
                        </a:cubicBezTo>
                        <a:cubicBezTo>
                          <a:pt x="6502124" y="1152550"/>
                          <a:pt x="6506711" y="1163191"/>
                          <a:pt x="6513341" y="1172307"/>
                        </a:cubicBezTo>
                        <a:cubicBezTo>
                          <a:pt x="6519228" y="1180401"/>
                          <a:pt x="6525584" y="1188154"/>
                          <a:pt x="6532098" y="1195753"/>
                        </a:cubicBezTo>
                        <a:cubicBezTo>
                          <a:pt x="6534975" y="1199110"/>
                          <a:pt x="6538715" y="1201679"/>
                          <a:pt x="6541477" y="1205132"/>
                        </a:cubicBezTo>
                        <a:cubicBezTo>
                          <a:pt x="6555259" y="1222360"/>
                          <a:pt x="6558343" y="1241889"/>
                          <a:pt x="6583680" y="1252024"/>
                        </a:cubicBezTo>
                        <a:cubicBezTo>
                          <a:pt x="6603734" y="1260046"/>
                          <a:pt x="6631779" y="1270923"/>
                          <a:pt x="6649329" y="1280160"/>
                        </a:cubicBezTo>
                        <a:cubicBezTo>
                          <a:pt x="6665460" y="1288650"/>
                          <a:pt x="6679208" y="1301751"/>
                          <a:pt x="6696221" y="1308295"/>
                        </a:cubicBezTo>
                        <a:cubicBezTo>
                          <a:pt x="6716541" y="1316110"/>
                          <a:pt x="6736420" y="1325185"/>
                          <a:pt x="6757181" y="1331741"/>
                        </a:cubicBezTo>
                        <a:cubicBezTo>
                          <a:pt x="6807225" y="1347544"/>
                          <a:pt x="6763388" y="1322755"/>
                          <a:pt x="6818141" y="1345809"/>
                        </a:cubicBezTo>
                        <a:cubicBezTo>
                          <a:pt x="6913767" y="1386073"/>
                          <a:pt x="6834009" y="1366598"/>
                          <a:pt x="6925994" y="1383323"/>
                        </a:cubicBezTo>
                        <a:cubicBezTo>
                          <a:pt x="7019126" y="1367801"/>
                          <a:pt x="7144374" y="1362680"/>
                          <a:pt x="7235483" y="1312984"/>
                        </a:cubicBezTo>
                        <a:cubicBezTo>
                          <a:pt x="7294984" y="1280529"/>
                          <a:pt x="7375908" y="1195941"/>
                          <a:pt x="7413674" y="1153550"/>
                        </a:cubicBezTo>
                        <a:cubicBezTo>
                          <a:pt x="7456545" y="1105430"/>
                          <a:pt x="7499355" y="1056788"/>
                          <a:pt x="7535594" y="1003495"/>
                        </a:cubicBezTo>
                        <a:cubicBezTo>
                          <a:pt x="7552907" y="978035"/>
                          <a:pt x="7561672" y="947676"/>
                          <a:pt x="7573107" y="919089"/>
                        </a:cubicBezTo>
                        <a:cubicBezTo>
                          <a:pt x="7580450" y="900731"/>
                          <a:pt x="7585214" y="881438"/>
                          <a:pt x="7591864" y="862818"/>
                        </a:cubicBezTo>
                        <a:cubicBezTo>
                          <a:pt x="7600848" y="837664"/>
                          <a:pt x="7610621" y="812799"/>
                          <a:pt x="7620000" y="787790"/>
                        </a:cubicBezTo>
                        <a:cubicBezTo>
                          <a:pt x="7623126" y="765907"/>
                          <a:pt x="7624408" y="743680"/>
                          <a:pt x="7629378" y="722141"/>
                        </a:cubicBezTo>
                        <a:cubicBezTo>
                          <a:pt x="7633824" y="702876"/>
                          <a:pt x="7639915" y="683852"/>
                          <a:pt x="7648135" y="665870"/>
                        </a:cubicBezTo>
                        <a:cubicBezTo>
                          <a:pt x="7684909" y="585428"/>
                          <a:pt x="7708623" y="543151"/>
                          <a:pt x="7765366" y="478301"/>
                        </a:cubicBezTo>
                        <a:cubicBezTo>
                          <a:pt x="7776307" y="465796"/>
                          <a:pt x="7786441" y="452536"/>
                          <a:pt x="7798190" y="440787"/>
                        </a:cubicBezTo>
                        <a:cubicBezTo>
                          <a:pt x="7839619" y="399358"/>
                          <a:pt x="7876351" y="351813"/>
                          <a:pt x="7924800" y="318867"/>
                        </a:cubicBezTo>
                        <a:cubicBezTo>
                          <a:pt x="7963877" y="292295"/>
                          <a:pt x="7997528" y="255044"/>
                          <a:pt x="8042030" y="239150"/>
                        </a:cubicBezTo>
                        <a:cubicBezTo>
                          <a:pt x="8107679" y="215704"/>
                          <a:pt x="8174518" y="195354"/>
                          <a:pt x="8238978" y="168812"/>
                        </a:cubicBezTo>
                        <a:cubicBezTo>
                          <a:pt x="8265550" y="157870"/>
                          <a:pt x="8292846" y="148542"/>
                          <a:pt x="8318695" y="135987"/>
                        </a:cubicBezTo>
                        <a:cubicBezTo>
                          <a:pt x="8347646" y="121925"/>
                          <a:pt x="8372632" y="99467"/>
                          <a:pt x="8403101" y="89095"/>
                        </a:cubicBezTo>
                        <a:cubicBezTo>
                          <a:pt x="8446921" y="74178"/>
                          <a:pt x="8494046" y="71628"/>
                          <a:pt x="8539089" y="60960"/>
                        </a:cubicBezTo>
                        <a:cubicBezTo>
                          <a:pt x="8553518" y="57543"/>
                          <a:pt x="8566858" y="50288"/>
                          <a:pt x="8581292" y="46892"/>
                        </a:cubicBezTo>
                        <a:cubicBezTo>
                          <a:pt x="8593559" y="44006"/>
                          <a:pt x="8606376" y="44275"/>
                          <a:pt x="8618806" y="42203"/>
                        </a:cubicBezTo>
                        <a:cubicBezTo>
                          <a:pt x="8637813" y="39035"/>
                          <a:pt x="8707051" y="24557"/>
                          <a:pt x="8721969" y="18756"/>
                        </a:cubicBezTo>
                        <a:cubicBezTo>
                          <a:pt x="8732474" y="14671"/>
                          <a:pt x="8740726" y="6252"/>
                          <a:pt x="8750104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6A36A4-0858-A570-2CBA-5438B6E521BA}"/>
              </a:ext>
            </a:extLst>
          </p:cNvPr>
          <p:cNvGrpSpPr/>
          <p:nvPr/>
        </p:nvGrpSpPr>
        <p:grpSpPr>
          <a:xfrm>
            <a:off x="2811950" y="2298590"/>
            <a:ext cx="2042455" cy="2724759"/>
            <a:chOff x="2179101" y="2288734"/>
            <a:chExt cx="2083410" cy="27793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DE4969-8E24-0589-4958-72ACE3CF7523}"/>
                </a:ext>
              </a:extLst>
            </p:cNvPr>
            <p:cNvSpPr/>
            <p:nvPr/>
          </p:nvSpPr>
          <p:spPr bwMode="auto">
            <a:xfrm>
              <a:off x="2339926" y="3961471"/>
              <a:ext cx="1922585" cy="110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B95E98-15A1-5EE1-3E0A-AD967F72588B}"/>
                </a:ext>
              </a:extLst>
            </p:cNvPr>
            <p:cNvSpPr/>
            <p:nvPr/>
          </p:nvSpPr>
          <p:spPr bwMode="auto">
            <a:xfrm>
              <a:off x="3043311" y="3544377"/>
              <a:ext cx="393895" cy="39389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4A53D0-FED6-21FF-2D11-CFC65C2463DE}"/>
                </a:ext>
              </a:extLst>
            </p:cNvPr>
            <p:cNvSpPr txBox="1"/>
            <p:nvPr/>
          </p:nvSpPr>
          <p:spPr>
            <a:xfrm>
              <a:off x="2179101" y="2288734"/>
              <a:ext cx="2083410" cy="128650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Chasm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"I feel less productive. How do I stick with it?"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2C8A31-C71F-0972-7ABE-D2A342015DDC}"/>
              </a:ext>
            </a:extLst>
          </p:cNvPr>
          <p:cNvGrpSpPr/>
          <p:nvPr/>
        </p:nvGrpSpPr>
        <p:grpSpPr>
          <a:xfrm>
            <a:off x="4932555" y="1651763"/>
            <a:ext cx="1961543" cy="2185548"/>
            <a:chOff x="4342228" y="1628936"/>
            <a:chExt cx="2000876" cy="22293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8EB3F8-6C5B-CA44-9D1C-94DD76F76ABD}"/>
                </a:ext>
              </a:extLst>
            </p:cNvPr>
            <p:cNvSpPr/>
            <p:nvPr/>
          </p:nvSpPr>
          <p:spPr bwMode="auto">
            <a:xfrm>
              <a:off x="4342228" y="3230445"/>
              <a:ext cx="1111347" cy="62786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C076D5-C51E-67A9-0EDD-5FFA42200805}"/>
                </a:ext>
              </a:extLst>
            </p:cNvPr>
            <p:cNvSpPr/>
            <p:nvPr/>
          </p:nvSpPr>
          <p:spPr bwMode="auto">
            <a:xfrm>
              <a:off x="4700953" y="2826244"/>
              <a:ext cx="393895" cy="39389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9DA792-D638-AEAF-B5CB-DBA77D6DCE4B}"/>
                </a:ext>
              </a:extLst>
            </p:cNvPr>
            <p:cNvSpPr txBox="1"/>
            <p:nvPr/>
          </p:nvSpPr>
          <p:spPr>
            <a:xfrm>
              <a:off x="4420519" y="1628936"/>
              <a:ext cx="1922585" cy="150810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Plateau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"I'm using it, but everything I need is not available for it"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7DC116-4329-72BA-9135-561431EB5E75}"/>
              </a:ext>
            </a:extLst>
          </p:cNvPr>
          <p:cNvGrpSpPr/>
          <p:nvPr/>
        </p:nvGrpSpPr>
        <p:grpSpPr>
          <a:xfrm>
            <a:off x="9510770" y="1813758"/>
            <a:ext cx="2057181" cy="2755296"/>
            <a:chOff x="9012246" y="1794179"/>
            <a:chExt cx="2098432" cy="28105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6D7E98A-8E8E-6F8F-79F2-D0C041933135}"/>
                </a:ext>
              </a:extLst>
            </p:cNvPr>
            <p:cNvSpPr/>
            <p:nvPr/>
          </p:nvSpPr>
          <p:spPr bwMode="auto">
            <a:xfrm>
              <a:off x="9462868" y="2198380"/>
              <a:ext cx="1111347" cy="62786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7C9F1D-1ED4-3E7E-C784-90F4A0EA7AB3}"/>
                </a:ext>
              </a:extLst>
            </p:cNvPr>
            <p:cNvSpPr/>
            <p:nvPr/>
          </p:nvSpPr>
          <p:spPr bwMode="auto">
            <a:xfrm>
              <a:off x="9821593" y="1794179"/>
              <a:ext cx="393895" cy="39389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1DDEC-95DA-33C3-09D9-F6572338A4BA}"/>
                </a:ext>
              </a:extLst>
            </p:cNvPr>
            <p:cNvSpPr txBox="1"/>
            <p:nvPr/>
          </p:nvSpPr>
          <p:spPr>
            <a:xfrm>
              <a:off x="9012246" y="3318218"/>
              <a:ext cx="2098432" cy="128650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Ridge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"Can't relate to those who don't work the way I do"</a:t>
              </a:r>
              <a:endPara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D3B93F-1B26-FC98-C9ED-BC3EE33B7F16}"/>
              </a:ext>
            </a:extLst>
          </p:cNvPr>
          <p:cNvCxnSpPr/>
          <p:nvPr/>
        </p:nvCxnSpPr>
        <p:spPr>
          <a:xfrm>
            <a:off x="2811950" y="6224090"/>
            <a:ext cx="8616237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6A6A6A-EF61-1415-3CEA-0BEB30905D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5442" y="3999117"/>
            <a:ext cx="4421493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B10028-67B6-E5A6-C94C-EFCF9173E2EC}"/>
              </a:ext>
            </a:extLst>
          </p:cNvPr>
          <p:cNvGrpSpPr/>
          <p:nvPr/>
        </p:nvGrpSpPr>
        <p:grpSpPr>
          <a:xfrm>
            <a:off x="648103" y="3528732"/>
            <a:ext cx="2178781" cy="3126168"/>
            <a:chOff x="-28136" y="3543543"/>
            <a:chExt cx="2222470" cy="31888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0B1D0C-9E1E-2D12-E648-809EB77E22CE}"/>
                </a:ext>
              </a:extLst>
            </p:cNvPr>
            <p:cNvSpPr txBox="1"/>
            <p:nvPr/>
          </p:nvSpPr>
          <p:spPr>
            <a:xfrm>
              <a:off x="-28136" y="3786206"/>
              <a:ext cx="2222470" cy="294619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Parking Lot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"I'm not a programmer"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17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"No time to learn it"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02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"No management support"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56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"Where do I start?"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07A632B-FE60-C1AE-BD1B-C72D26E33738}"/>
                </a:ext>
              </a:extLst>
            </p:cNvPr>
            <p:cNvSpPr/>
            <p:nvPr/>
          </p:nvSpPr>
          <p:spPr bwMode="auto">
            <a:xfrm>
              <a:off x="188525" y="3543543"/>
              <a:ext cx="393895" cy="39389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1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FF73F11-FA7C-DC7C-93F6-DDF584C4932B}"/>
              </a:ext>
            </a:extLst>
          </p:cNvPr>
          <p:cNvSpPr/>
          <p:nvPr/>
        </p:nvSpPr>
        <p:spPr>
          <a:xfrm>
            <a:off x="638798" y="3307838"/>
            <a:ext cx="2163844" cy="34125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alk with solid fill">
            <a:extLst>
              <a:ext uri="{FF2B5EF4-FFF2-40B4-BE49-F238E27FC236}">
                <a16:creationId xmlns:a16="http://schemas.microsoft.com/office/drawing/2014/main" id="{0355AEC8-7245-7FD5-7E60-000DF5C8D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8874" y="4466804"/>
            <a:ext cx="360596" cy="360596"/>
          </a:xfrm>
          <a:prstGeom prst="rect">
            <a:avLst/>
          </a:prstGeom>
        </p:spPr>
      </p:pic>
      <p:pic>
        <p:nvPicPr>
          <p:cNvPr id="35" name="Graphic 34" descr="Walk with solid fill">
            <a:extLst>
              <a:ext uri="{FF2B5EF4-FFF2-40B4-BE49-F238E27FC236}">
                <a16:creationId xmlns:a16="http://schemas.microsoft.com/office/drawing/2014/main" id="{5820C977-AF6D-05B4-CD7D-1CE4D6F59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8862" y="4489547"/>
            <a:ext cx="360596" cy="360596"/>
          </a:xfrm>
          <a:prstGeom prst="rect">
            <a:avLst/>
          </a:prstGeom>
        </p:spPr>
      </p:pic>
      <p:pic>
        <p:nvPicPr>
          <p:cNvPr id="36" name="Graphic 35" descr="Walk with solid fill">
            <a:extLst>
              <a:ext uri="{FF2B5EF4-FFF2-40B4-BE49-F238E27FC236}">
                <a16:creationId xmlns:a16="http://schemas.microsoft.com/office/drawing/2014/main" id="{D46D4A3B-5E4F-3FC5-A626-215D12DAC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8850" y="4462536"/>
            <a:ext cx="360596" cy="360596"/>
          </a:xfrm>
          <a:prstGeom prst="rect">
            <a:avLst/>
          </a:prstGeom>
        </p:spPr>
      </p:pic>
      <p:pic>
        <p:nvPicPr>
          <p:cNvPr id="37" name="Graphic 36" descr="Walk with solid fill">
            <a:extLst>
              <a:ext uri="{FF2B5EF4-FFF2-40B4-BE49-F238E27FC236}">
                <a16:creationId xmlns:a16="http://schemas.microsoft.com/office/drawing/2014/main" id="{5B44BC01-D891-9C64-0E4F-08C0C3EFF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7650" y="4409358"/>
            <a:ext cx="360596" cy="360596"/>
          </a:xfrm>
          <a:prstGeom prst="rect">
            <a:avLst/>
          </a:prstGeom>
        </p:spPr>
      </p:pic>
      <p:pic>
        <p:nvPicPr>
          <p:cNvPr id="39" name="Graphic 38" descr="Crawl with solid fill">
            <a:extLst>
              <a:ext uri="{FF2B5EF4-FFF2-40B4-BE49-F238E27FC236}">
                <a16:creationId xmlns:a16="http://schemas.microsoft.com/office/drawing/2014/main" id="{BEDA4A57-F6DF-1729-36A9-1D130D10E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4017" y="3408194"/>
            <a:ext cx="380211" cy="380211"/>
          </a:xfrm>
          <a:prstGeom prst="rect">
            <a:avLst/>
          </a:prstGeom>
        </p:spPr>
      </p:pic>
      <p:pic>
        <p:nvPicPr>
          <p:cNvPr id="40" name="Graphic 39" descr="Walk with solid fill">
            <a:extLst>
              <a:ext uri="{FF2B5EF4-FFF2-40B4-BE49-F238E27FC236}">
                <a16:creationId xmlns:a16="http://schemas.microsoft.com/office/drawing/2014/main" id="{392271B9-D1A6-B3FF-9305-C734169A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5948" y="3303530"/>
            <a:ext cx="360596" cy="360596"/>
          </a:xfrm>
          <a:prstGeom prst="rect">
            <a:avLst/>
          </a:prstGeom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FDED375B-3D07-F0FB-8484-5CE976BC50F7}"/>
              </a:ext>
            </a:extLst>
          </p:cNvPr>
          <p:cNvSpPr/>
          <p:nvPr/>
        </p:nvSpPr>
        <p:spPr>
          <a:xfrm rot="20095120">
            <a:off x="2125583" y="4368101"/>
            <a:ext cx="6664572" cy="327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Hero Female with solid fill">
            <a:extLst>
              <a:ext uri="{FF2B5EF4-FFF2-40B4-BE49-F238E27FC236}">
                <a16:creationId xmlns:a16="http://schemas.microsoft.com/office/drawing/2014/main" id="{976D277D-84FC-8B30-B777-274A31F3F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545" y="2217943"/>
            <a:ext cx="914400" cy="914400"/>
          </a:xfrm>
          <a:prstGeom prst="rect">
            <a:avLst/>
          </a:prstGeom>
        </p:spPr>
      </p:pic>
      <p:pic>
        <p:nvPicPr>
          <p:cNvPr id="45" name="Picture 44" descr="Shape&#10;&#10;Description automatically generated">
            <a:extLst>
              <a:ext uri="{FF2B5EF4-FFF2-40B4-BE49-F238E27FC236}">
                <a16:creationId xmlns:a16="http://schemas.microsoft.com/office/drawing/2014/main" id="{818637D4-2E6F-F965-BE36-9A5584D6653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B3F4E-6F74-8B94-3767-378347602456}"/>
              </a:ext>
            </a:extLst>
          </p:cNvPr>
          <p:cNvSpPr txBox="1"/>
          <p:nvPr/>
        </p:nvSpPr>
        <p:spPr>
          <a:xfrm>
            <a:off x="5457869" y="5190629"/>
            <a:ext cx="59947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you’re going on a hike, you don’t</a:t>
            </a:r>
          </a:p>
          <a:p>
            <a:r>
              <a:rPr lang="en-US" sz="2400" dirty="0"/>
              <a:t>want to have make your own hiking boots, etc.</a:t>
            </a:r>
          </a:p>
        </p:txBody>
      </p:sp>
    </p:spTree>
    <p:extLst>
      <p:ext uri="{BB962C8B-B14F-4D97-AF65-F5344CB8AC3E}">
        <p14:creationId xmlns:p14="http://schemas.microsoft.com/office/powerpoint/2010/main" val="101626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Phase 2: generalizing functionality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C963C-D907-C9E0-A818-CDF37865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Starting point:</a:t>
            </a:r>
          </a:p>
          <a:p>
            <a:pPr lvl="0"/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Many components</a:t>
            </a:r>
            <a:r>
              <a:rPr lang="en-US" sz="2800" b="0" i="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(e.g.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visualizations) would only work with Sentinel</a:t>
            </a:r>
          </a:p>
          <a:p>
            <a:pPr lvl="0"/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Functionality often</a:t>
            </a:r>
            <a:r>
              <a:rPr lang="en-US" sz="2800" b="0" i="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Windows-centric</a:t>
            </a:r>
          </a:p>
          <a:p>
            <a:pPr lvl="0"/>
            <a:r>
              <a:rPr lang="en-US" dirty="0">
                <a:latin typeface="+mj-lt"/>
                <a:ea typeface="+mj-ea"/>
                <a:cs typeface="+mj-cs"/>
              </a:rPr>
              <a:t>Limited set of data sources</a:t>
            </a:r>
          </a:p>
          <a:p>
            <a:pPr lvl="0"/>
            <a:r>
              <a:rPr lang="en-US" sz="2800" b="0" i="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Sen</a:t>
            </a:r>
            <a:r>
              <a:rPr lang="en-US" dirty="0">
                <a:latin typeface="+mj-lt"/>
                <a:ea typeface="+mj-ea"/>
                <a:cs typeface="+mj-cs"/>
              </a:rPr>
              <a:t>tinel notebooks environment was hard to get going</a:t>
            </a:r>
          </a:p>
          <a:p>
            <a:pPr lvl="1"/>
            <a:r>
              <a:rPr lang="en-US" dirty="0">
                <a:latin typeface="+mj-lt"/>
                <a:ea typeface="+mj-ea"/>
                <a:cs typeface="+mj-cs"/>
              </a:rPr>
              <a:t>people could not get out of the parking lot</a:t>
            </a:r>
            <a:endParaRPr lang="en-US" b="0" i="0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F6620F9-50D8-FD9A-7100-1283B7BD2E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1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Phase 2: achievements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C963C-D907-C9E0-A818-CDF37865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 providers for Splunk, Microsoft Defender, </a:t>
            </a:r>
            <a:r>
              <a:rPr lang="en-US" sz="28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Sumologic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MS Graph and others</a:t>
            </a:r>
          </a:p>
          <a:p>
            <a:pPr lvl="0"/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More support for Linux queries and Linux-friendly functionality</a:t>
            </a:r>
            <a:endParaRPr lang="en-US" sz="2800" b="0" i="0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0"/>
            <a:r>
              <a:rPr lang="en-US" dirty="0">
                <a:latin typeface="+mj-lt"/>
                <a:ea typeface="+mj-ea"/>
                <a:cs typeface="+mj-cs"/>
              </a:rPr>
              <a:t>More Threat Intel providers</a:t>
            </a:r>
          </a:p>
          <a:p>
            <a:pPr lvl="0"/>
            <a:r>
              <a:rPr lang="en-US" sz="2800" b="0" i="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More visualizations – Timelines, Process Tree</a:t>
            </a:r>
          </a:p>
          <a:p>
            <a:pPr lvl="0"/>
            <a:r>
              <a:rPr lang="en-US" dirty="0">
                <a:latin typeface="+mj-lt"/>
                <a:ea typeface="+mj-ea"/>
                <a:cs typeface="+mj-cs"/>
              </a:rPr>
              <a:t>Configuration file</a:t>
            </a:r>
            <a:endParaRPr lang="en-US" sz="2800" b="0" i="0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0"/>
            <a:r>
              <a:rPr lang="en-US" sz="2400" dirty="0" err="1">
                <a:highlight>
                  <a:srgbClr val="C0C0C0"/>
                </a:highlight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msticpy.init_notebook</a:t>
            </a:r>
            <a:r>
              <a:rPr lang="en-US" sz="2400" dirty="0">
                <a:highlight>
                  <a:srgbClr val="C0C0C0"/>
                </a:highlight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()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</a:p>
          <a:p>
            <a:pPr lvl="1"/>
            <a:r>
              <a:rPr lang="en-US" dirty="0">
                <a:latin typeface="+mj-lt"/>
                <a:ea typeface="+mj-ea"/>
                <a:cs typeface="+mj-cs"/>
              </a:rPr>
              <a:t>To automate setup for typical notebook use</a:t>
            </a:r>
          </a:p>
          <a:p>
            <a:pPr lvl="1"/>
            <a:r>
              <a:rPr lang="en-US" dirty="0">
                <a:latin typeface="+mj-lt"/>
                <a:ea typeface="+mj-ea"/>
                <a:cs typeface="+mj-cs"/>
              </a:rPr>
              <a:t>Extra support for Sentinel/Azure Machine Learning/Azure Synapse</a:t>
            </a:r>
            <a:endParaRPr lang="en-US" b="0" i="0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2ED300F-DAB8-1AC9-0BE8-D4CCAC8E30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64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Phase 2: </a:t>
            </a:r>
            <a:r>
              <a:rPr lang="en-US" sz="4000" dirty="0">
                <a:solidFill>
                  <a:schemeClr val="bg1"/>
                </a:solidFill>
              </a:rPr>
              <a:t>where were we on the journey?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C963C-D907-C9E0-A818-CDF378657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5133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lot of functionality but bewildering</a:t>
            </a:r>
          </a:p>
          <a:p>
            <a:pPr lvl="0"/>
            <a:endParaRPr lang="en-US" sz="28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lvl="0"/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Need to know what something is called and where to import from</a:t>
            </a:r>
          </a:p>
          <a:p>
            <a:pPr lvl="0"/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Need to know component-specific syntax</a:t>
            </a:r>
          </a:p>
          <a:p>
            <a:pPr lvl="0"/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Often required some kind of prep</a:t>
            </a:r>
          </a:p>
          <a:p>
            <a:pPr lvl="1"/>
            <a:r>
              <a:rPr lang="en-US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instantiating a class</a:t>
            </a:r>
          </a:p>
          <a:p>
            <a:pPr lvl="1"/>
            <a:r>
              <a:rPr lang="en-US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formatting or converting data</a:t>
            </a:r>
          </a:p>
          <a:p>
            <a:pPr lvl="0"/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Output in unpredictable format (</a:t>
            </a:r>
            <a:r>
              <a:rPr lang="en-US" sz="28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dict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tuple </a:t>
            </a:r>
            <a:r>
              <a:rPr lang="en-US" sz="28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dataframe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etc.)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56B4-998F-6F89-5683-315B178B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3" y="1676400"/>
            <a:ext cx="3510596" cy="4884308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2C93F95-03A9-33F6-67F6-8E7AE95730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B47289-08ED-011F-B660-AC986522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0" y="1091241"/>
            <a:ext cx="8778714" cy="54769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16C9F-43FE-22DA-D960-6F6B4733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95B3B51F-E134-5538-6A6A-F98B61BC01F5}"/>
              </a:ext>
            </a:extLst>
          </p:cNvPr>
          <p:cNvSpPr/>
          <p:nvPr/>
        </p:nvSpPr>
        <p:spPr>
          <a:xfrm>
            <a:off x="8344603" y="1552413"/>
            <a:ext cx="3394431" cy="276550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know where these are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835A13B7-9911-E290-22BC-CCAC21EE7C21}"/>
              </a:ext>
            </a:extLst>
          </p:cNvPr>
          <p:cNvSpPr/>
          <p:nvPr/>
        </p:nvSpPr>
        <p:spPr>
          <a:xfrm>
            <a:off x="8344601" y="2198207"/>
            <a:ext cx="3394431" cy="276550"/>
          </a:xfrm>
          <a:prstGeom prst="borderCallout1">
            <a:avLst>
              <a:gd name="adj1" fmla="val 18750"/>
              <a:gd name="adj2" fmla="val -8333"/>
              <a:gd name="adj3" fmla="val 124746"/>
              <a:gd name="adj4" fmla="val -24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to know parameter name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D89E2AB-E57C-1B77-DE03-005F048791A1}"/>
              </a:ext>
            </a:extLst>
          </p:cNvPr>
          <p:cNvSpPr/>
          <p:nvPr/>
        </p:nvSpPr>
        <p:spPr>
          <a:xfrm>
            <a:off x="273017" y="2900939"/>
            <a:ext cx="2776365" cy="608493"/>
          </a:xfrm>
          <a:prstGeom prst="borderCallout1">
            <a:avLst>
              <a:gd name="adj1" fmla="val 4973"/>
              <a:gd name="adj2" fmla="val 102912"/>
              <a:gd name="adj3" fmla="val -23187"/>
              <a:gd name="adj4" fmla="val 149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Returns a tuple – of which you need only one element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32019511-B59D-EF0F-4F6E-08D5BA6F9331}"/>
              </a:ext>
            </a:extLst>
          </p:cNvPr>
          <p:cNvSpPr/>
          <p:nvPr/>
        </p:nvSpPr>
        <p:spPr>
          <a:xfrm>
            <a:off x="8344601" y="2807807"/>
            <a:ext cx="3394431" cy="561926"/>
          </a:xfrm>
          <a:prstGeom prst="borderCallout1">
            <a:avLst>
              <a:gd name="adj1" fmla="val 18750"/>
              <a:gd name="adj2" fmla="val -8333"/>
              <a:gd name="adj3" fmla="val 36611"/>
              <a:gd name="adj4" fmla="val -27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instance, add the IPs, center and display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AAB83-AD48-64F0-9F14-6A407C1B395A}"/>
              </a:ext>
            </a:extLst>
          </p:cNvPr>
          <p:cNvSpPr txBox="1"/>
          <p:nvPr/>
        </p:nvSpPr>
        <p:spPr>
          <a:xfrm>
            <a:off x="317500" y="4106333"/>
            <a:ext cx="29245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Pieces of knowledge needed:</a:t>
            </a:r>
          </a:p>
          <a:p>
            <a:pPr marL="285750" indent="-285750">
              <a:buFontTx/>
              <a:buChar char="-"/>
            </a:pPr>
            <a:r>
              <a:rPr lang="en-US" dirty="0"/>
              <a:t>2 imports, 2 targets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2 class instantiations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2 function signatures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1 return format</a:t>
            </a:r>
          </a:p>
          <a:p>
            <a:pPr marL="285750" indent="-285750">
              <a:buFontTx/>
              <a:buChar char="-"/>
            </a:pPr>
            <a:r>
              <a:rPr lang="en-US" dirty="0"/>
              <a:t>1 utility function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to display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= 11 items!!!!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2795AF-DD2B-746C-27A9-2F03BEA8798A}"/>
              </a:ext>
            </a:extLst>
          </p:cNvPr>
          <p:cNvGrpSpPr/>
          <p:nvPr/>
        </p:nvGrpSpPr>
        <p:grpSpPr>
          <a:xfrm>
            <a:off x="5278385" y="1875310"/>
            <a:ext cx="6460648" cy="1080239"/>
            <a:chOff x="5278385" y="1875310"/>
            <a:chExt cx="6460648" cy="1080239"/>
          </a:xfrm>
        </p:grpSpPr>
        <p:sp>
          <p:nvSpPr>
            <p:cNvPr id="7" name="Callout: Line 6">
              <a:extLst>
                <a:ext uri="{FF2B5EF4-FFF2-40B4-BE49-F238E27FC236}">
                  <a16:creationId xmlns:a16="http://schemas.microsoft.com/office/drawing/2014/main" id="{A5D7CEEB-1E5E-1CB2-560D-62837E5742A0}"/>
                </a:ext>
              </a:extLst>
            </p:cNvPr>
            <p:cNvSpPr/>
            <p:nvPr/>
          </p:nvSpPr>
          <p:spPr>
            <a:xfrm>
              <a:off x="8344602" y="1875310"/>
              <a:ext cx="3394431" cy="276550"/>
            </a:xfrm>
            <a:prstGeom prst="borderCallout1">
              <a:avLst>
                <a:gd name="adj1" fmla="val 18750"/>
                <a:gd name="adj2" fmla="val -8333"/>
                <a:gd name="adj3" fmla="val 166077"/>
                <a:gd name="adj4" fmla="val -776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Have to instantiate classes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93768F-2DA1-E28E-15A7-49ACC159AB69}"/>
                </a:ext>
              </a:extLst>
            </p:cNvPr>
            <p:cNvCxnSpPr/>
            <p:nvPr/>
          </p:nvCxnSpPr>
          <p:spPr>
            <a:xfrm flipH="1">
              <a:off x="5278385" y="2010813"/>
              <a:ext cx="2764868" cy="944736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69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Making the ascent easier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2C93F95-03A9-33F6-67F6-8E7AE95730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9C4F934-5DB7-2466-8A4E-998A59CFEC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4076431"/>
              </p:ext>
            </p:extLst>
          </p:nvPr>
        </p:nvGraphicFramePr>
        <p:xfrm>
          <a:off x="277113" y="1384887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7D2FFB-52F0-15BD-7F2D-F9CD165AB6AE}"/>
              </a:ext>
            </a:extLst>
          </p:cNvPr>
          <p:cNvSpPr txBox="1"/>
          <p:nvPr/>
        </p:nvSpPr>
        <p:spPr>
          <a:xfrm>
            <a:off x="1619390" y="5011448"/>
            <a:ext cx="3662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Allow analyst to focus on investigation/hunt not on how to use the tools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1DF4C-C79D-3DF1-6699-D2B9D81C76DF}"/>
              </a:ext>
            </a:extLst>
          </p:cNvPr>
          <p:cNvSpPr txBox="1"/>
          <p:nvPr/>
        </p:nvSpPr>
        <p:spPr>
          <a:xfrm>
            <a:off x="6085866" y="5011448"/>
            <a:ext cx="4476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Add/use functionality with minimal distraction</a:t>
            </a:r>
          </a:p>
          <a:p>
            <a:r>
              <a:rPr lang="en-US" dirty="0">
                <a:latin typeface="+mj-lt"/>
                <a:ea typeface="+mj-ea"/>
                <a:cs typeface="+mj-cs"/>
              </a:rPr>
              <a:t>Reduce need to lookup docs</a:t>
            </a:r>
          </a:p>
          <a:p>
            <a:r>
              <a:rPr lang="en-US" dirty="0">
                <a:latin typeface="+mj-lt"/>
                <a:ea typeface="+mj-ea"/>
                <a:cs typeface="+mj-cs"/>
              </a:rPr>
              <a:t>Keep code blocks succinct</a:t>
            </a:r>
            <a:endParaRPr lang="en-US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44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Phase 3: getting out of the chasm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C963C-D907-C9E0-A818-CDF37865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b="0" i="0" dirty="0">
                <a:effectLst/>
              </a:rPr>
              <a:t>Simplify entry </a:t>
            </a:r>
            <a:r>
              <a:rPr lang="en-US" dirty="0"/>
              <a:t>points</a:t>
            </a:r>
          </a:p>
          <a:p>
            <a:pPr lvl="1"/>
            <a:r>
              <a:rPr lang="en-US" b="0" i="0" dirty="0">
                <a:effectLst/>
              </a:rPr>
              <a:t>Reduce the number of entry points</a:t>
            </a:r>
          </a:p>
          <a:p>
            <a:pPr lvl="1"/>
            <a:r>
              <a:rPr lang="en-US" b="0" i="0" dirty="0">
                <a:effectLst/>
              </a:rPr>
              <a:t>Make the entry points intuitive (e.g. IP functionality part of the </a:t>
            </a:r>
            <a:r>
              <a:rPr lang="en-US" b="0" i="0" dirty="0" err="1">
                <a:effectLst/>
              </a:rPr>
              <a:t>IpAddress</a:t>
            </a:r>
            <a:r>
              <a:rPr lang="en-US" b="0" i="0" dirty="0">
                <a:effectLst/>
              </a:rPr>
              <a:t> class)</a:t>
            </a:r>
          </a:p>
          <a:p>
            <a:pPr lvl="0"/>
            <a:r>
              <a:rPr lang="en-US" b="0" i="0" dirty="0">
                <a:effectLst/>
              </a:rPr>
              <a:t>Remove or simplify initialization steps</a:t>
            </a:r>
          </a:p>
          <a:p>
            <a:pPr lvl="1"/>
            <a:r>
              <a:rPr lang="en-US" b="0" i="0" dirty="0">
                <a:effectLst/>
              </a:rPr>
              <a:t>Import common items automatically (in </a:t>
            </a:r>
            <a:r>
              <a:rPr lang="en-US" b="0" i="0" dirty="0" err="1">
                <a:effectLst/>
              </a:rPr>
              <a:t>init_notebook</a:t>
            </a:r>
            <a:r>
              <a:rPr lang="en-US" b="0" i="0" dirty="0">
                <a:effectLst/>
              </a:rPr>
              <a:t>)</a:t>
            </a:r>
          </a:p>
          <a:p>
            <a:pPr lvl="1"/>
            <a:r>
              <a:rPr lang="en-US" b="0" i="0" dirty="0">
                <a:effectLst/>
              </a:rPr>
              <a:t>Avoid need to instantiate classes</a:t>
            </a:r>
          </a:p>
          <a:p>
            <a:pPr lvl="0"/>
            <a:r>
              <a:rPr lang="en-US" b="0" i="0" dirty="0">
                <a:effectLst/>
              </a:rPr>
              <a:t>Simplify function behavior</a:t>
            </a:r>
          </a:p>
          <a:p>
            <a:pPr lvl="1"/>
            <a:r>
              <a:rPr lang="en-US" b="0" i="0" dirty="0">
                <a:effectLst/>
              </a:rPr>
              <a:t>Functions allow flexible input (single value, </a:t>
            </a:r>
            <a:r>
              <a:rPr lang="en-US" b="0" i="0" dirty="0" err="1">
                <a:effectLst/>
              </a:rPr>
              <a:t>iterable</a:t>
            </a:r>
            <a:r>
              <a:rPr lang="en-US" dirty="0"/>
              <a:t>/</a:t>
            </a:r>
            <a:r>
              <a:rPr lang="en-US" b="0" i="0" dirty="0">
                <a:effectLst/>
              </a:rPr>
              <a:t>list, </a:t>
            </a:r>
            <a:r>
              <a:rPr lang="en-US" b="0" i="0" dirty="0" err="1">
                <a:effectLst/>
              </a:rPr>
              <a:t>dataframe</a:t>
            </a:r>
            <a:r>
              <a:rPr lang="en-US" b="0" i="0" dirty="0">
                <a:effectLst/>
              </a:rPr>
              <a:t>)</a:t>
            </a:r>
          </a:p>
          <a:p>
            <a:pPr lvl="1"/>
            <a:r>
              <a:rPr lang="en-US" b="0" i="0" dirty="0">
                <a:effectLst/>
              </a:rPr>
              <a:t>Normalized parameter names (not quite there yet)</a:t>
            </a:r>
          </a:p>
          <a:p>
            <a:pPr lvl="1"/>
            <a:r>
              <a:rPr lang="en-US" b="0" i="0" dirty="0">
                <a:effectLst/>
              </a:rPr>
              <a:t>Predictable output (everything is a </a:t>
            </a:r>
            <a:r>
              <a:rPr lang="en-US" b="0" i="0" dirty="0" err="1">
                <a:effectLst/>
              </a:rPr>
              <a:t>DataFrame</a:t>
            </a:r>
            <a:r>
              <a:rPr lang="en-US" b="0" i="0" dirty="0">
                <a:effectLst/>
              </a:rPr>
              <a:t>)</a:t>
            </a:r>
          </a:p>
          <a:p>
            <a:pPr lvl="0"/>
            <a:r>
              <a:rPr lang="en-US" b="0" i="0" dirty="0">
                <a:effectLst/>
              </a:rPr>
              <a:t>Built-in help and friendly exceptions</a:t>
            </a:r>
            <a:endParaRPr lang="en-US" b="0" i="0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DD3E382D-781E-6CCF-ED57-911B8EE559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1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1. Simplify working with data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C963C-D907-C9E0-A818-CDF37865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0" i="0" dirty="0">
                <a:effectLst/>
              </a:rPr>
              <a:t>We took the decision early to treat </a:t>
            </a:r>
            <a:r>
              <a:rPr lang="en-US" b="0" i="1" dirty="0">
                <a:effectLst/>
              </a:rPr>
              <a:t>pandas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DataFrames</a:t>
            </a:r>
            <a:r>
              <a:rPr lang="en-US" b="0" i="0" dirty="0">
                <a:effectLst/>
              </a:rPr>
              <a:t> as universal interchange format for bulk data</a:t>
            </a:r>
          </a:p>
          <a:p>
            <a:pPr lvl="0"/>
            <a:r>
              <a:rPr lang="en-US" b="0" i="0" dirty="0">
                <a:effectLst/>
              </a:rPr>
              <a:t>Why not add data-related processing and visualization as </a:t>
            </a:r>
            <a:r>
              <a:rPr lang="en-US" b="0" i="1" dirty="0">
                <a:effectLst/>
              </a:rPr>
              <a:t>pandas</a:t>
            </a:r>
            <a:r>
              <a:rPr lang="en-US" b="0" i="0" dirty="0">
                <a:effectLst/>
              </a:rPr>
              <a:t> extension methods?</a:t>
            </a:r>
            <a:endParaRPr lang="en-US" b="0" i="0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5965A-86C9-931E-DD49-FD42952F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15" y="3714793"/>
            <a:ext cx="7696705" cy="2842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B4028-B32C-F475-4340-726BFB9801E0}"/>
              </a:ext>
            </a:extLst>
          </p:cNvPr>
          <p:cNvSpPr txBox="1"/>
          <p:nvPr/>
        </p:nvSpPr>
        <p:spPr>
          <a:xfrm>
            <a:off x="8347935" y="3694782"/>
            <a:ext cx="32017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MSTICPy visualization functions:</a:t>
            </a:r>
          </a:p>
          <a:p>
            <a:endParaRPr lang="en-US" dirty="0"/>
          </a:p>
          <a:p>
            <a:r>
              <a:rPr lang="en-US" dirty="0" err="1"/>
              <a:t>df.mp_plot.</a:t>
            </a:r>
            <a:r>
              <a:rPr lang="en-US" b="1" dirty="0" err="1"/>
              <a:t>folium_map</a:t>
            </a:r>
            <a:endParaRPr lang="en-US" dirty="0"/>
          </a:p>
          <a:p>
            <a:r>
              <a:rPr lang="en-US" dirty="0" err="1"/>
              <a:t>df.mp_plot.</a:t>
            </a:r>
            <a:r>
              <a:rPr lang="en-US" b="1" dirty="0" err="1"/>
              <a:t>incident_graph</a:t>
            </a:r>
            <a:endParaRPr lang="en-US" dirty="0"/>
          </a:p>
          <a:p>
            <a:r>
              <a:rPr lang="en-US" dirty="0" err="1"/>
              <a:t>df.mp_plot.</a:t>
            </a:r>
            <a:r>
              <a:rPr lang="en-US" b="1" dirty="0" err="1"/>
              <a:t>matrix</a:t>
            </a:r>
            <a:endParaRPr lang="en-US" dirty="0"/>
          </a:p>
          <a:p>
            <a:r>
              <a:rPr lang="en-US" dirty="0" err="1"/>
              <a:t>df.mp_plot.</a:t>
            </a:r>
            <a:r>
              <a:rPr lang="en-US" b="1" dirty="0" err="1"/>
              <a:t>network</a:t>
            </a:r>
            <a:endParaRPr lang="en-US" dirty="0"/>
          </a:p>
          <a:p>
            <a:r>
              <a:rPr lang="en-US" dirty="0" err="1"/>
              <a:t>df.mp_plot.</a:t>
            </a:r>
            <a:r>
              <a:rPr lang="en-US" b="1" dirty="0" err="1"/>
              <a:t>process_tree</a:t>
            </a:r>
            <a:endParaRPr lang="en-US" b="1" dirty="0"/>
          </a:p>
          <a:p>
            <a:r>
              <a:rPr lang="en-US" dirty="0" err="1"/>
              <a:t>df.mp_plot.</a:t>
            </a:r>
            <a:r>
              <a:rPr lang="en-US" b="1" dirty="0" err="1"/>
              <a:t>timeline</a:t>
            </a:r>
            <a:endParaRPr lang="en-US" b="1" dirty="0"/>
          </a:p>
          <a:p>
            <a:r>
              <a:rPr lang="en-US" dirty="0" err="1"/>
              <a:t>df.mp_plot.</a:t>
            </a:r>
            <a:r>
              <a:rPr lang="en-US" b="1" dirty="0" err="1"/>
              <a:t>timeline_duration</a:t>
            </a:r>
            <a:endParaRPr lang="en-US" b="1" dirty="0"/>
          </a:p>
          <a:p>
            <a:r>
              <a:rPr lang="en-US" dirty="0" err="1"/>
              <a:t>df.mp_plot.</a:t>
            </a:r>
            <a:r>
              <a:rPr lang="en-US" b="1" dirty="0" err="1"/>
              <a:t>timeline_values</a:t>
            </a:r>
            <a:endParaRPr lang="en-US" b="1" dirty="0"/>
          </a:p>
        </p:txBody>
      </p: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2B81D663-63C2-0F8E-C0C3-450CCF09A6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2. Simplify working with entities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C963C-D907-C9E0-A818-CDF37865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A lot of our work is entity-related: IPs, Accounts, Hosts, </a:t>
            </a:r>
            <a:r>
              <a:rPr lang="en-US" dirty="0" err="1"/>
              <a:t>Urls</a:t>
            </a:r>
            <a:r>
              <a:rPr lang="en-US" dirty="0"/>
              <a:t>, etc.</a:t>
            </a:r>
            <a:endParaRPr lang="en-US" b="0" i="0" dirty="0">
              <a:effectLst/>
            </a:endParaRPr>
          </a:p>
          <a:p>
            <a:pPr lvl="0"/>
            <a:r>
              <a:rPr lang="en-US" b="0" i="0" dirty="0">
                <a:effectLst/>
              </a:rPr>
              <a:t>Why not group entity-specific functionality on entity classes?</a:t>
            </a:r>
          </a:p>
          <a:p>
            <a:pPr lvl="0"/>
            <a:r>
              <a:rPr lang="en-US" dirty="0"/>
              <a:t>Also:</a:t>
            </a:r>
          </a:p>
          <a:p>
            <a:pPr lvl="1"/>
            <a:r>
              <a:rPr lang="en-US" dirty="0"/>
              <a:t>Make input parameters the same signature/names</a:t>
            </a:r>
          </a:p>
          <a:p>
            <a:pPr lvl="1"/>
            <a:r>
              <a:rPr lang="en-US" dirty="0"/>
              <a:t>Support single value, lists, </a:t>
            </a:r>
            <a:r>
              <a:rPr lang="en-US" dirty="0" err="1"/>
              <a:t>dataframes</a:t>
            </a:r>
            <a:r>
              <a:rPr lang="en-US" dirty="0"/>
              <a:t> as inputs</a:t>
            </a:r>
          </a:p>
          <a:p>
            <a:pPr lvl="1"/>
            <a:r>
              <a:rPr lang="en-US" dirty="0"/>
              <a:t>Make output format the same (a </a:t>
            </a:r>
            <a:r>
              <a:rPr lang="en-US" dirty="0" err="1"/>
              <a:t>DataFrame</a:t>
            </a:r>
            <a:r>
              <a:rPr lang="en-US" dirty="0"/>
              <a:t>, of course)</a:t>
            </a:r>
          </a:p>
          <a:p>
            <a:pPr lvl="1"/>
            <a:r>
              <a:rPr lang="en-US" dirty="0"/>
              <a:t>Add relevant data queries</a:t>
            </a:r>
          </a:p>
          <a:p>
            <a:pPr lvl="1"/>
            <a:r>
              <a:rPr lang="en-US" dirty="0"/>
              <a:t>Let users add their own functions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A4DCB06-0748-B847-B76A-2C7EB290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1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</a:rPr>
              <a:t>A bit more complex than </a:t>
            </a:r>
            <a:r>
              <a:rPr lang="en-US" sz="4000" i="1" dirty="0">
                <a:solidFill>
                  <a:schemeClr val="bg1"/>
                </a:solidFill>
              </a:rPr>
              <a:t>pandas</a:t>
            </a:r>
            <a:r>
              <a:rPr lang="en-US" sz="4000" dirty="0">
                <a:solidFill>
                  <a:schemeClr val="bg1"/>
                </a:solidFill>
              </a:rPr>
              <a:t> extensions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C963C-D907-C9E0-A818-CDF37865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b="0" i="0" dirty="0">
                <a:effectLst/>
              </a:rPr>
              <a:t>Some bits of Python dark magic needed to pull this off</a:t>
            </a:r>
          </a:p>
          <a:p>
            <a:pPr lvl="0"/>
            <a:r>
              <a:rPr lang="en-US" b="0" i="0" dirty="0">
                <a:effectLst/>
              </a:rPr>
              <a:t>Function wrapping – aka decorators</a:t>
            </a:r>
          </a:p>
          <a:p>
            <a:pPr lvl="0"/>
            <a:r>
              <a:rPr lang="en-US" dirty="0"/>
              <a:t>The idea:</a:t>
            </a:r>
          </a:p>
          <a:p>
            <a:pPr lvl="1"/>
            <a:r>
              <a:rPr lang="en-US" dirty="0"/>
              <a:t>Take a function </a:t>
            </a:r>
            <a:r>
              <a:rPr lang="en-US" b="1" dirty="0"/>
              <a:t>F</a:t>
            </a:r>
          </a:p>
          <a:p>
            <a:pPr lvl="1"/>
            <a:r>
              <a:rPr lang="en-US" dirty="0"/>
              <a:t>Wrap </a:t>
            </a:r>
            <a:r>
              <a:rPr lang="en-US" b="1" dirty="0"/>
              <a:t>F</a:t>
            </a:r>
            <a:r>
              <a:rPr lang="en-US" dirty="0"/>
              <a:t> in a decorator </a:t>
            </a:r>
            <a:r>
              <a:rPr lang="en-US" b="1" dirty="0"/>
              <a:t>D</a:t>
            </a:r>
            <a:r>
              <a:rPr lang="en-US" b="1" baseline="-25000" dirty="0"/>
              <a:t>in</a:t>
            </a:r>
            <a:r>
              <a:rPr lang="en-US" dirty="0"/>
              <a:t> that handles single values, </a:t>
            </a:r>
            <a:r>
              <a:rPr lang="en-US" dirty="0" err="1"/>
              <a:t>iterables</a:t>
            </a:r>
            <a:r>
              <a:rPr lang="en-US" dirty="0"/>
              <a:t> or </a:t>
            </a:r>
            <a:r>
              <a:rPr lang="en-US" dirty="0" err="1"/>
              <a:t>DataFrames</a:t>
            </a:r>
            <a:r>
              <a:rPr lang="en-US" dirty="0"/>
              <a:t> (calling the function multiple times and gathering results)</a:t>
            </a:r>
          </a:p>
          <a:p>
            <a:pPr lvl="1"/>
            <a:r>
              <a:rPr lang="en-US" dirty="0"/>
              <a:t>Wrap this another decorator </a:t>
            </a:r>
            <a:r>
              <a:rPr lang="en-US" b="1" dirty="0" err="1"/>
              <a:t>D</a:t>
            </a:r>
            <a:r>
              <a:rPr lang="en-US" b="1" baseline="-25000" dirty="0" err="1"/>
              <a:t>out</a:t>
            </a:r>
            <a:r>
              <a:rPr lang="en-US" b="1" baseline="-25000" dirty="0"/>
              <a:t> </a:t>
            </a:r>
            <a:r>
              <a:rPr lang="en-US" dirty="0"/>
              <a:t>that takes the function output and converts to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b="1" dirty="0"/>
              <a:t>F =&gt; </a:t>
            </a:r>
            <a:r>
              <a:rPr lang="en-US" b="1" dirty="0" err="1"/>
              <a:t>D</a:t>
            </a:r>
            <a:r>
              <a:rPr lang="en-US" b="1" baseline="-25000" dirty="0" err="1"/>
              <a:t>out</a:t>
            </a:r>
            <a:r>
              <a:rPr lang="en-US" b="1" dirty="0"/>
              <a:t>( D</a:t>
            </a:r>
            <a:r>
              <a:rPr lang="en-US" b="1" baseline="-25000" dirty="0"/>
              <a:t>in</a:t>
            </a:r>
            <a:r>
              <a:rPr lang="en-US" b="1" dirty="0"/>
              <a:t>( F(</a:t>
            </a:r>
            <a:r>
              <a:rPr lang="en-US" i="1" dirty="0" err="1"/>
              <a:t>args</a:t>
            </a:r>
            <a:r>
              <a:rPr lang="en-US" b="1" dirty="0"/>
              <a:t>) ) )</a:t>
            </a:r>
            <a:endParaRPr lang="en-US" dirty="0"/>
          </a:p>
          <a:p>
            <a:pPr lvl="1"/>
            <a:r>
              <a:rPr lang="en-US" dirty="0"/>
              <a:t>Then attach the wrapped function to the entity</a:t>
            </a:r>
          </a:p>
          <a:p>
            <a:pPr marL="914400" lvl="2" indent="0">
              <a:buNone/>
            </a:pPr>
            <a:r>
              <a:rPr lang="en-US" dirty="0" err="1">
                <a:highlight>
                  <a:srgbClr val="C0C0C0"/>
                </a:highlight>
                <a:latin typeface="Cascadia Code Light" panose="020B0609020000020004" pitchFamily="49" charset="0"/>
                <a:cs typeface="Cascadia Code Light" panose="020B0609020000020004" pitchFamily="49" charset="0"/>
              </a:rPr>
              <a:t>setattr</a:t>
            </a:r>
            <a:r>
              <a:rPr lang="en-US" dirty="0">
                <a:highlight>
                  <a:srgbClr val="C0C0C0"/>
                </a:highlight>
                <a:latin typeface="Cascadia Code Light" panose="020B0609020000020004" pitchFamily="49" charset="0"/>
                <a:cs typeface="Cascadia Code Light" panose="020B0609020000020004" pitchFamily="49" charset="0"/>
              </a:rPr>
              <a:t>(</a:t>
            </a:r>
            <a:r>
              <a:rPr lang="en-US" dirty="0" err="1">
                <a:highlight>
                  <a:srgbClr val="C0C0C0"/>
                </a:highlight>
                <a:latin typeface="Cascadia Code Light" panose="020B0609020000020004" pitchFamily="49" charset="0"/>
                <a:cs typeface="Cascadia Code Light" panose="020B0609020000020004" pitchFamily="49" charset="0"/>
              </a:rPr>
              <a:t>IpAddress</a:t>
            </a:r>
            <a:r>
              <a:rPr lang="en-US" dirty="0">
                <a:highlight>
                  <a:srgbClr val="C0C0C0"/>
                </a:highlight>
                <a:latin typeface="Cascadia Code Light" panose="020B0609020000020004" pitchFamily="49" charset="0"/>
                <a:cs typeface="Cascadia Code Light" panose="020B0609020000020004" pitchFamily="49" charset="0"/>
              </a:rPr>
              <a:t>, “</a:t>
            </a:r>
            <a:r>
              <a:rPr lang="en-US" dirty="0" err="1">
                <a:highlight>
                  <a:srgbClr val="C0C0C0"/>
                </a:highlight>
                <a:latin typeface="Cascadia Code Light" panose="020B0609020000020004" pitchFamily="49" charset="0"/>
                <a:cs typeface="Cascadia Code Light" panose="020B0609020000020004" pitchFamily="49" charset="0"/>
              </a:rPr>
              <a:t>geoip</a:t>
            </a:r>
            <a:r>
              <a:rPr lang="en-US" dirty="0">
                <a:highlight>
                  <a:srgbClr val="C0C0C0"/>
                </a:highlight>
                <a:latin typeface="Cascadia Code Light" panose="020B0609020000020004" pitchFamily="49" charset="0"/>
                <a:cs typeface="Cascadia Code Light" panose="020B0609020000020004" pitchFamily="49" charset="0"/>
              </a:rPr>
              <a:t>”, </a:t>
            </a:r>
            <a:r>
              <a:rPr lang="en-US" dirty="0" err="1">
                <a:highlight>
                  <a:srgbClr val="C0C0C0"/>
                </a:highlight>
                <a:latin typeface="Cascadia Code Light" panose="020B0609020000020004" pitchFamily="49" charset="0"/>
                <a:cs typeface="Cascadia Code Light" panose="020B0609020000020004" pitchFamily="49" charset="0"/>
              </a:rPr>
              <a:t>geolite_lookup.lookup_ip</a:t>
            </a:r>
            <a:r>
              <a:rPr lang="en-US" dirty="0">
                <a:highlight>
                  <a:srgbClr val="C0C0C0"/>
                </a:highlight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r>
              <a:rPr lang="en-US" dirty="0"/>
              <a:t>MSTICPy Pivots!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1EC35E9-B2C3-50AF-A60B-85E4BEF85A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E13B7-C14B-A007-D6EA-A498BFFE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MSTICPy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FE7E-F759-4E6A-7E17-22BA6BB0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196059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Open Source Python library</a:t>
            </a:r>
          </a:p>
          <a:p>
            <a:r>
              <a:rPr lang="en-US" sz="3200" dirty="0"/>
              <a:t>Infosec tools for Jupyter notebooks</a:t>
            </a:r>
          </a:p>
          <a:p>
            <a:pPr marL="0" indent="0">
              <a:buNone/>
            </a:pPr>
            <a:endParaRPr lang="en-US" sz="4000" i="1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DA69DE16-351D-9B70-95F1-9F283E9BC2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5A6F1-3559-9339-6558-A806677989AD}"/>
              </a:ext>
            </a:extLst>
          </p:cNvPr>
          <p:cNvSpPr txBox="1"/>
          <p:nvPr/>
        </p:nvSpPr>
        <p:spPr>
          <a:xfrm>
            <a:off x="4395579" y="4398065"/>
            <a:ext cx="7439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i="1" dirty="0"/>
              <a:t>“…what might seem to be a series of unfortunate events may in fact be the first steps of a journey.”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Lemony Snicket </a:t>
            </a:r>
            <a:r>
              <a:rPr lang="en-US" sz="2400" i="1" dirty="0"/>
              <a:t>– A Series of Unfortunate Events</a:t>
            </a:r>
          </a:p>
        </p:txBody>
      </p:sp>
    </p:spTree>
    <p:extLst>
      <p:ext uri="{BB962C8B-B14F-4D97-AF65-F5344CB8AC3E}">
        <p14:creationId xmlns:p14="http://schemas.microsoft.com/office/powerpoint/2010/main" val="139614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78335-6D85-267D-2A2A-54D36E63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MSTICPy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Pivots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20BC8-25A9-44DD-CD3D-ECB9DDA5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29023"/>
            <a:ext cx="7225748" cy="5599953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E82A57EC-B896-8364-9824-1898E2DBC3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9" y="255648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9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b="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The Future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2C93F95-03A9-33F6-67F6-8E7AE95730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9C4F934-5DB7-2466-8A4E-998A59CFEC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0223097"/>
              </p:ext>
            </p:extLst>
          </p:nvPr>
        </p:nvGraphicFramePr>
        <p:xfrm>
          <a:off x="277113" y="1384887"/>
          <a:ext cx="10927829" cy="5124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9AA497-D2BE-BBF5-7A8A-6F43DE39AAC3}"/>
              </a:ext>
            </a:extLst>
          </p:cNvPr>
          <p:cNvSpPr txBox="1"/>
          <p:nvPr/>
        </p:nvSpPr>
        <p:spPr>
          <a:xfrm>
            <a:off x="1257301" y="4626666"/>
            <a:ext cx="4323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Some things are still hard to discover or don’t fit </a:t>
            </a:r>
            <a:r>
              <a:rPr lang="en-US" sz="1800" b="0" i="0" dirty="0" err="1">
                <a:effectLst/>
              </a:rPr>
              <a:t>DataFrame</a:t>
            </a:r>
            <a:r>
              <a:rPr lang="en-US" sz="1800" b="0" i="0" dirty="0">
                <a:effectLst/>
              </a:rPr>
              <a:t> or pivot paradigms</a:t>
            </a:r>
          </a:p>
          <a:p>
            <a:pPr marL="285750" lvl="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Inconsistent parameter names</a:t>
            </a:r>
          </a:p>
          <a:p>
            <a:pPr marL="285750" lvl="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Still some challenges with infrastructure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61EFC-647F-EE93-FF39-0413ED0A519E}"/>
              </a:ext>
            </a:extLst>
          </p:cNvPr>
          <p:cNvSpPr txBox="1"/>
          <p:nvPr/>
        </p:nvSpPr>
        <p:spPr>
          <a:xfrm>
            <a:off x="6872908" y="4602551"/>
            <a:ext cx="4481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Pipelines – everything understands pandas</a:t>
            </a:r>
          </a:p>
          <a:p>
            <a:pPr marL="285750" lvl="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Letting user extend 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Config-based TI providers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Make it easier to add custom queries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38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C963C-D907-C9E0-A818-CDF378657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351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b="0" i="0" dirty="0">
                <a:effectLst/>
              </a:rPr>
              <a:t>Notebooks are amazing tools for infosec </a:t>
            </a:r>
            <a:r>
              <a:rPr lang="en-US" dirty="0"/>
              <a:t>hunting and investigation</a:t>
            </a:r>
            <a:br>
              <a:rPr lang="en-US" dirty="0"/>
            </a:br>
            <a:r>
              <a:rPr lang="en-US" b="0" i="0" dirty="0">
                <a:effectLst/>
              </a:rPr>
              <a:t>But the journey is challen</a:t>
            </a:r>
            <a:r>
              <a:rPr lang="en-US" dirty="0"/>
              <a:t>ging</a:t>
            </a:r>
            <a:endParaRPr lang="en-US" b="0" i="0" dirty="0">
              <a:effectLst/>
            </a:endParaRPr>
          </a:p>
          <a:p>
            <a:pPr lvl="0"/>
            <a:r>
              <a:rPr lang="en-US" b="0" i="0" dirty="0">
                <a:effectLst/>
              </a:rPr>
              <a:t>Core functionality is a requirement but not enough</a:t>
            </a:r>
          </a:p>
          <a:p>
            <a:pPr lvl="0"/>
            <a:r>
              <a:rPr lang="en-US" b="0" i="0" dirty="0">
                <a:effectLst/>
              </a:rPr>
              <a:t>Make the journey more manageable by making functions:</a:t>
            </a:r>
          </a:p>
          <a:p>
            <a:pPr lvl="1"/>
            <a:r>
              <a:rPr lang="en-US" b="0" i="0" dirty="0">
                <a:effectLst/>
              </a:rPr>
              <a:t>Easily discoverable</a:t>
            </a:r>
          </a:p>
          <a:p>
            <a:pPr lvl="1"/>
            <a:r>
              <a:rPr lang="en-US" b="0" i="0" dirty="0">
                <a:effectLst/>
              </a:rPr>
              <a:t>Predictable</a:t>
            </a:r>
          </a:p>
          <a:p>
            <a:pPr lvl="1"/>
            <a:r>
              <a:rPr lang="en-US" b="0" i="0" dirty="0">
                <a:effectLst/>
              </a:rPr>
              <a:t>Simple to use – (e.g. a single line to invoke an operation)</a:t>
            </a:r>
          </a:p>
          <a:p>
            <a:r>
              <a:rPr lang="en-US" b="0" i="0" dirty="0">
                <a:effectLst/>
              </a:rPr>
              <a:t>Put in time to help others out of the parking lot – pay </a:t>
            </a:r>
            <a:r>
              <a:rPr lang="en-US" b="0" i="0">
                <a:effectLst/>
              </a:rPr>
              <a:t>attention to:</a:t>
            </a:r>
            <a:endParaRPr lang="en-US" b="0" i="0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Setup, install and on-boarding</a:t>
            </a:r>
          </a:p>
          <a:p>
            <a:endParaRPr lang="en-US" dirty="0"/>
          </a:p>
          <a:p>
            <a:r>
              <a:rPr lang="en-US" dirty="0"/>
              <a:t>Also - help MSTICPy make the “notebooks hike” less treacherous:</a:t>
            </a:r>
          </a:p>
          <a:p>
            <a:pPr lvl="1"/>
            <a:r>
              <a:rPr lang="en-US" dirty="0"/>
              <a:t>Critiques/Feedback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Documentation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6652BB0-5DCD-9E92-046C-6DA9C04A13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59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CAAF5-D599-9CED-34FB-F412C2DE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lvl="0" algn="r"/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Thanks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5762-D758-256B-048C-13E3C552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5854084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highlight>
                  <a:srgbClr val="C0C0C0"/>
                </a:highlight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pip install msticpy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Find us on GitHub </a:t>
            </a:r>
            <a:r>
              <a:rPr lang="en-US" sz="2000" dirty="0">
                <a:hlinkClick r:id="rId2"/>
              </a:rPr>
              <a:t>https://github.com/microsoft/msticpy</a:t>
            </a:r>
            <a:endParaRPr lang="en-US" sz="2000" dirty="0"/>
          </a:p>
          <a:p>
            <a:pPr lvl="1"/>
            <a:r>
              <a:rPr lang="en-US" sz="2000" dirty="0"/>
              <a:t>Give us a star if you like it </a:t>
            </a:r>
          </a:p>
          <a:p>
            <a:pPr lvl="1"/>
            <a:r>
              <a:rPr lang="en-US" sz="2000" dirty="0"/>
              <a:t>Add an issue or start a discussion for things you want to improve</a:t>
            </a:r>
          </a:p>
          <a:p>
            <a:r>
              <a:rPr lang="en-US" sz="2000" i="1" dirty="0"/>
              <a:t>#msticpy </a:t>
            </a:r>
            <a:r>
              <a:rPr lang="en-US" sz="2000" dirty="0"/>
              <a:t>channel on the OTR Discord server</a:t>
            </a:r>
          </a:p>
          <a:p>
            <a:r>
              <a:rPr lang="en-US" sz="2000" dirty="0">
                <a:hlinkClick r:id="rId3"/>
              </a:rPr>
              <a:t>msticpy@microsoft.com</a:t>
            </a:r>
            <a:r>
              <a:rPr lang="en-US" sz="2000" dirty="0"/>
              <a:t> 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A17BF6C7-D3C0-6404-4FA7-0261B65E8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76" y="259701"/>
            <a:ext cx="3432066" cy="2359545"/>
          </a:xfrm>
          <a:prstGeom prst="rect">
            <a:avLst/>
          </a:prstGeom>
        </p:spPr>
      </p:pic>
      <p:pic>
        <p:nvPicPr>
          <p:cNvPr id="5" name="Graphic 4" descr="Badge New with solid fill">
            <a:extLst>
              <a:ext uri="{FF2B5EF4-FFF2-40B4-BE49-F238E27FC236}">
                <a16:creationId xmlns:a16="http://schemas.microsoft.com/office/drawing/2014/main" id="{3481E5CC-5374-AB8D-3143-6FB52EF59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4331" y="3210782"/>
            <a:ext cx="436427" cy="4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85F7B-0C81-C24D-1733-D74165D9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beginnings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2F00CC-B05C-AB92-A8B2-BCA007CE9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35048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17508352-ABE9-918C-5988-2C470FC6EF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2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615DB1-813C-C969-AF1E-67CF30F2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51" y="0"/>
            <a:ext cx="1031989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031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16CEF8-5F88-34B2-F8B5-D3BAE553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2" y="0"/>
            <a:ext cx="565153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75084-96A3-6B00-18FC-AB39C34F1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933" y="0"/>
            <a:ext cx="403134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4F8D6-7140-DDD8-1BF9-778D241F0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987" y="0"/>
            <a:ext cx="384064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096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E01AB-6062-3D30-2454-D32BC5CD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lvl="0"/>
            <a:r>
              <a:rPr lang="en-US" sz="4000" dirty="0">
                <a:solidFill>
                  <a:srgbClr val="FFFFFF"/>
                </a:solidFill>
              </a:rPr>
              <a:t>Phase 1: o</a:t>
            </a:r>
            <a:r>
              <a:rPr lang="en-US" sz="40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rigins of MSTICPy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220160-86EE-F05F-0364-1B284E6AD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8178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E1C60621-84D7-0EFC-AD04-85368D5BCCC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0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155943-64E5-9687-5615-1D52DF462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64"/>
          <a:stretch/>
        </p:blipFill>
        <p:spPr>
          <a:xfrm>
            <a:off x="491987" y="118572"/>
            <a:ext cx="8328991" cy="6620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812FF-10DF-A121-1762-8C02E9B6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48" y="72688"/>
            <a:ext cx="8395252" cy="6712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433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D46F4-7513-382E-391C-766B940C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Jupyter as a challenging hike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991FD-E5AA-B6C3-5D8B-08E89C0C6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2722971" cy="3683358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200" b="0" i="0" kern="1200" dirty="0">
                <a:effectLst/>
                <a:latin typeface="+mj-lt"/>
                <a:ea typeface="+mj-ea"/>
                <a:cs typeface="+mj-cs"/>
              </a:rPr>
              <a:t>John Lambert </a:t>
            </a:r>
            <a:r>
              <a:rPr lang="en-US" sz="3200" b="0" i="0" kern="1200" dirty="0" err="1">
                <a:effectLst/>
                <a:latin typeface="+mj-lt"/>
                <a:ea typeface="+mj-ea"/>
                <a:cs typeface="+mj-cs"/>
              </a:rPr>
              <a:t>Jupyterthon</a:t>
            </a:r>
            <a:r>
              <a:rPr lang="en-US" sz="3200" b="0" i="0" kern="1200" dirty="0">
                <a:effectLst/>
                <a:latin typeface="+mj-lt"/>
                <a:ea typeface="+mj-ea"/>
                <a:cs typeface="+mj-cs"/>
              </a:rPr>
              <a:t> 2021 Keynote</a:t>
            </a:r>
          </a:p>
          <a:p>
            <a:pPr marL="0" lvl="0" indent="0">
              <a:buNone/>
            </a:pPr>
            <a:endParaRPr lang="en-US" sz="3200" b="0" i="0" kern="1200" dirty="0">
              <a:effectLst/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74FA20DD-E820-8383-4206-B4873500A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39C59-D0B9-68DE-2AD4-D854479C2F26}"/>
              </a:ext>
            </a:extLst>
          </p:cNvPr>
          <p:cNvSpPr txBox="1"/>
          <p:nvPr/>
        </p:nvSpPr>
        <p:spPr>
          <a:xfrm>
            <a:off x="9955243" y="6520799"/>
            <a:ext cx="1685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Photo: Justin Buisson</a:t>
            </a:r>
          </a:p>
        </p:txBody>
      </p:sp>
      <p:pic>
        <p:nvPicPr>
          <p:cNvPr id="15" name="Picture 14" descr="A picture containing mountain, outdoor, snow, nature&#10;&#10;Description automatically generated">
            <a:extLst>
              <a:ext uri="{FF2B5EF4-FFF2-40B4-BE49-F238E27FC236}">
                <a16:creationId xmlns:a16="http://schemas.microsoft.com/office/drawing/2014/main" id="{C1C92F3B-2019-C42D-8343-476322704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" b="15892"/>
          <a:stretch/>
        </p:blipFill>
        <p:spPr>
          <a:xfrm>
            <a:off x="5671082" y="1622745"/>
            <a:ext cx="4313334" cy="51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6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D46F4-7513-382E-391C-766B940C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The Journey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10FEBB-0B46-D734-6865-8B06F76FDBAE}"/>
              </a:ext>
            </a:extLst>
          </p:cNvPr>
          <p:cNvSpPr/>
          <p:nvPr/>
        </p:nvSpPr>
        <p:spPr bwMode="auto">
          <a:xfrm>
            <a:off x="2845494" y="1774146"/>
            <a:ext cx="8578096" cy="4449944"/>
          </a:xfrm>
          <a:prstGeom prst="rect">
            <a:avLst/>
          </a:prstGeom>
          <a:pattFill prst="wdDnDiag">
            <a:fgClr>
              <a:schemeClr val="lt1"/>
            </a:fgClr>
            <a:bgClr>
              <a:schemeClr val="bg1"/>
            </a:bgClr>
          </a:patt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6F14E-3933-0151-0DD2-68D88C9BDADA}"/>
              </a:ext>
            </a:extLst>
          </p:cNvPr>
          <p:cNvSpPr txBox="1"/>
          <p:nvPr/>
        </p:nvSpPr>
        <p:spPr>
          <a:xfrm>
            <a:off x="5760025" y="6242478"/>
            <a:ext cx="2969694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C052B-C770-00C3-EBA4-89A103DC3F55}"/>
              </a:ext>
            </a:extLst>
          </p:cNvPr>
          <p:cNvSpPr txBox="1"/>
          <p:nvPr/>
        </p:nvSpPr>
        <p:spPr>
          <a:xfrm>
            <a:off x="648101" y="1754075"/>
            <a:ext cx="2280137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Productivity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41A0BAC-345E-42F4-F4A1-B0A9E911B851}"/>
              </a:ext>
            </a:extLst>
          </p:cNvPr>
          <p:cNvSpPr/>
          <p:nvPr/>
        </p:nvSpPr>
        <p:spPr bwMode="auto">
          <a:xfrm>
            <a:off x="2840897" y="2137313"/>
            <a:ext cx="8578095" cy="2739841"/>
          </a:xfrm>
          <a:custGeom>
            <a:avLst/>
            <a:gdLst>
              <a:gd name="connsiteX0" fmla="*/ 0 w 8578095"/>
              <a:gd name="connsiteY0" fmla="*/ 2087059 h 2739841"/>
              <a:gd name="connsiteX1" fmla="*/ 27581 w 8578095"/>
              <a:gd name="connsiteY1" fmla="*/ 2082462 h 2739841"/>
              <a:gd name="connsiteX2" fmla="*/ 147105 w 8578095"/>
              <a:gd name="connsiteY2" fmla="*/ 2091657 h 2739841"/>
              <a:gd name="connsiteX3" fmla="*/ 174687 w 8578095"/>
              <a:gd name="connsiteY3" fmla="*/ 2100851 h 2739841"/>
              <a:gd name="connsiteX4" fmla="*/ 197673 w 8578095"/>
              <a:gd name="connsiteY4" fmla="*/ 2110044 h 2739841"/>
              <a:gd name="connsiteX5" fmla="*/ 257434 w 8578095"/>
              <a:gd name="connsiteY5" fmla="*/ 2151419 h 2739841"/>
              <a:gd name="connsiteX6" fmla="*/ 285016 w 8578095"/>
              <a:gd name="connsiteY6" fmla="*/ 2179001 h 2739841"/>
              <a:gd name="connsiteX7" fmla="*/ 317196 w 8578095"/>
              <a:gd name="connsiteY7" fmla="*/ 2201986 h 2739841"/>
              <a:gd name="connsiteX8" fmla="*/ 344778 w 8578095"/>
              <a:gd name="connsiteY8" fmla="*/ 2224971 h 2739841"/>
              <a:gd name="connsiteX9" fmla="*/ 399943 w 8578095"/>
              <a:gd name="connsiteY9" fmla="*/ 2275539 h 2739841"/>
              <a:gd name="connsiteX10" fmla="*/ 441316 w 8578095"/>
              <a:gd name="connsiteY10" fmla="*/ 2330704 h 2739841"/>
              <a:gd name="connsiteX11" fmla="*/ 455108 w 8578095"/>
              <a:gd name="connsiteY11" fmla="*/ 2344494 h 2739841"/>
              <a:gd name="connsiteX12" fmla="*/ 473495 w 8578095"/>
              <a:gd name="connsiteY12" fmla="*/ 2372077 h 2739841"/>
              <a:gd name="connsiteX13" fmla="*/ 505675 w 8578095"/>
              <a:gd name="connsiteY13" fmla="*/ 2422644 h 2739841"/>
              <a:gd name="connsiteX14" fmla="*/ 533257 w 8578095"/>
              <a:gd name="connsiteY14" fmla="*/ 2468614 h 2739841"/>
              <a:gd name="connsiteX15" fmla="*/ 547048 w 8578095"/>
              <a:gd name="connsiteY15" fmla="*/ 2491600 h 2739841"/>
              <a:gd name="connsiteX16" fmla="*/ 579228 w 8578095"/>
              <a:gd name="connsiteY16" fmla="*/ 2546764 h 2739841"/>
              <a:gd name="connsiteX17" fmla="*/ 597616 w 8578095"/>
              <a:gd name="connsiteY17" fmla="*/ 2578944 h 2739841"/>
              <a:gd name="connsiteX18" fmla="*/ 616004 w 8578095"/>
              <a:gd name="connsiteY18" fmla="*/ 2592735 h 2739841"/>
              <a:gd name="connsiteX19" fmla="*/ 625198 w 8578095"/>
              <a:gd name="connsiteY19" fmla="*/ 2611124 h 2739841"/>
              <a:gd name="connsiteX20" fmla="*/ 661974 w 8578095"/>
              <a:gd name="connsiteY20" fmla="*/ 2638705 h 2739841"/>
              <a:gd name="connsiteX21" fmla="*/ 698751 w 8578095"/>
              <a:gd name="connsiteY21" fmla="*/ 2666287 h 2739841"/>
              <a:gd name="connsiteX22" fmla="*/ 707945 w 8578095"/>
              <a:gd name="connsiteY22" fmla="*/ 2680079 h 2739841"/>
              <a:gd name="connsiteX23" fmla="*/ 744721 w 8578095"/>
              <a:gd name="connsiteY23" fmla="*/ 2693870 h 2739841"/>
              <a:gd name="connsiteX24" fmla="*/ 758513 w 8578095"/>
              <a:gd name="connsiteY24" fmla="*/ 2698467 h 2739841"/>
              <a:gd name="connsiteX25" fmla="*/ 786095 w 8578095"/>
              <a:gd name="connsiteY25" fmla="*/ 2703064 h 2739841"/>
              <a:gd name="connsiteX26" fmla="*/ 818274 w 8578095"/>
              <a:gd name="connsiteY26" fmla="*/ 2716855 h 2739841"/>
              <a:gd name="connsiteX27" fmla="*/ 859648 w 8578095"/>
              <a:gd name="connsiteY27" fmla="*/ 2730647 h 2739841"/>
              <a:gd name="connsiteX28" fmla="*/ 873439 w 8578095"/>
              <a:gd name="connsiteY28" fmla="*/ 2735244 h 2739841"/>
              <a:gd name="connsiteX29" fmla="*/ 910215 w 8578095"/>
              <a:gd name="connsiteY29" fmla="*/ 2739841 h 2739841"/>
              <a:gd name="connsiteX30" fmla="*/ 1140068 w 8578095"/>
              <a:gd name="connsiteY30" fmla="*/ 2726049 h 2739841"/>
              <a:gd name="connsiteX31" fmla="*/ 1300964 w 8578095"/>
              <a:gd name="connsiteY31" fmla="*/ 2712259 h 2739841"/>
              <a:gd name="connsiteX32" fmla="*/ 1365323 w 8578095"/>
              <a:gd name="connsiteY32" fmla="*/ 2680079 h 2739841"/>
              <a:gd name="connsiteX33" fmla="*/ 1498638 w 8578095"/>
              <a:gd name="connsiteY33" fmla="*/ 2551362 h 2739841"/>
              <a:gd name="connsiteX34" fmla="*/ 1526220 w 8578095"/>
              <a:gd name="connsiteY34" fmla="*/ 2505391 h 2739841"/>
              <a:gd name="connsiteX35" fmla="*/ 1544608 w 8578095"/>
              <a:gd name="connsiteY35" fmla="*/ 2477809 h 2739841"/>
              <a:gd name="connsiteX36" fmla="*/ 1553802 w 8578095"/>
              <a:gd name="connsiteY36" fmla="*/ 2450227 h 2739841"/>
              <a:gd name="connsiteX37" fmla="*/ 1581384 w 8578095"/>
              <a:gd name="connsiteY37" fmla="*/ 2376674 h 2739841"/>
              <a:gd name="connsiteX38" fmla="*/ 1627355 w 8578095"/>
              <a:gd name="connsiteY38" fmla="*/ 2270942 h 2739841"/>
              <a:gd name="connsiteX39" fmla="*/ 1659534 w 8578095"/>
              <a:gd name="connsiteY39" fmla="*/ 2165209 h 2739841"/>
              <a:gd name="connsiteX40" fmla="*/ 1677923 w 8578095"/>
              <a:gd name="connsiteY40" fmla="*/ 2100851 h 2739841"/>
              <a:gd name="connsiteX41" fmla="*/ 1682519 w 8578095"/>
              <a:gd name="connsiteY41" fmla="*/ 2073269 h 2739841"/>
              <a:gd name="connsiteX42" fmla="*/ 1710102 w 8578095"/>
              <a:gd name="connsiteY42" fmla="*/ 2004312 h 2739841"/>
              <a:gd name="connsiteX43" fmla="*/ 1733087 w 8578095"/>
              <a:gd name="connsiteY43" fmla="*/ 1958342 h 2739841"/>
              <a:gd name="connsiteX44" fmla="*/ 1765266 w 8578095"/>
              <a:gd name="connsiteY44" fmla="*/ 1930759 h 2739841"/>
              <a:gd name="connsiteX45" fmla="*/ 1834222 w 8578095"/>
              <a:gd name="connsiteY45" fmla="*/ 1880192 h 2739841"/>
              <a:gd name="connsiteX46" fmla="*/ 1857208 w 8578095"/>
              <a:gd name="connsiteY46" fmla="*/ 1848013 h 2739841"/>
              <a:gd name="connsiteX47" fmla="*/ 1880193 w 8578095"/>
              <a:gd name="connsiteY47" fmla="*/ 1825028 h 2739841"/>
              <a:gd name="connsiteX48" fmla="*/ 1907775 w 8578095"/>
              <a:gd name="connsiteY48" fmla="*/ 1788251 h 2739841"/>
              <a:gd name="connsiteX49" fmla="*/ 1953746 w 8578095"/>
              <a:gd name="connsiteY49" fmla="*/ 1742281 h 2739841"/>
              <a:gd name="connsiteX50" fmla="*/ 1962939 w 8578095"/>
              <a:gd name="connsiteY50" fmla="*/ 1728489 h 2739841"/>
              <a:gd name="connsiteX51" fmla="*/ 2036492 w 8578095"/>
              <a:gd name="connsiteY51" fmla="*/ 1673326 h 2739841"/>
              <a:gd name="connsiteX52" fmla="*/ 2068672 w 8578095"/>
              <a:gd name="connsiteY52" fmla="*/ 1645743 h 2739841"/>
              <a:gd name="connsiteX53" fmla="*/ 2133031 w 8578095"/>
              <a:gd name="connsiteY53" fmla="*/ 1608966 h 2739841"/>
              <a:gd name="connsiteX54" fmla="*/ 2174404 w 8578095"/>
              <a:gd name="connsiteY54" fmla="*/ 1599772 h 2739841"/>
              <a:gd name="connsiteX55" fmla="*/ 2192792 w 8578095"/>
              <a:gd name="connsiteY55" fmla="*/ 1595176 h 2739841"/>
              <a:gd name="connsiteX56" fmla="*/ 2247957 w 8578095"/>
              <a:gd name="connsiteY56" fmla="*/ 1572190 h 2739841"/>
              <a:gd name="connsiteX57" fmla="*/ 2275539 w 8578095"/>
              <a:gd name="connsiteY57" fmla="*/ 1558399 h 2739841"/>
              <a:gd name="connsiteX58" fmla="*/ 2335301 w 8578095"/>
              <a:gd name="connsiteY58" fmla="*/ 1535414 h 2739841"/>
              <a:gd name="connsiteX59" fmla="*/ 2358286 w 8578095"/>
              <a:gd name="connsiteY59" fmla="*/ 1521623 h 2739841"/>
              <a:gd name="connsiteX60" fmla="*/ 2376674 w 8578095"/>
              <a:gd name="connsiteY60" fmla="*/ 1512428 h 2739841"/>
              <a:gd name="connsiteX61" fmla="*/ 2390466 w 8578095"/>
              <a:gd name="connsiteY61" fmla="*/ 1507831 h 2739841"/>
              <a:gd name="connsiteX62" fmla="*/ 2441033 w 8578095"/>
              <a:gd name="connsiteY62" fmla="*/ 1503234 h 2739841"/>
              <a:gd name="connsiteX63" fmla="*/ 2578944 w 8578095"/>
              <a:gd name="connsiteY63" fmla="*/ 1489443 h 2739841"/>
              <a:gd name="connsiteX64" fmla="*/ 2744438 w 8578095"/>
              <a:gd name="connsiteY64" fmla="*/ 1498637 h 2739841"/>
              <a:gd name="connsiteX65" fmla="*/ 2767424 w 8578095"/>
              <a:gd name="connsiteY65" fmla="*/ 1503234 h 2739841"/>
              <a:gd name="connsiteX66" fmla="*/ 2799603 w 8578095"/>
              <a:gd name="connsiteY66" fmla="*/ 1507831 h 2739841"/>
              <a:gd name="connsiteX67" fmla="*/ 2891544 w 8578095"/>
              <a:gd name="connsiteY67" fmla="*/ 1512428 h 2739841"/>
              <a:gd name="connsiteX68" fmla="*/ 2992679 w 8578095"/>
              <a:gd name="connsiteY68" fmla="*/ 1526219 h 2739841"/>
              <a:gd name="connsiteX69" fmla="*/ 3011067 w 8578095"/>
              <a:gd name="connsiteY69" fmla="*/ 1530816 h 2739841"/>
              <a:gd name="connsiteX70" fmla="*/ 3194949 w 8578095"/>
              <a:gd name="connsiteY70" fmla="*/ 1572190 h 2739841"/>
              <a:gd name="connsiteX71" fmla="*/ 3296084 w 8578095"/>
              <a:gd name="connsiteY71" fmla="*/ 1650339 h 2739841"/>
              <a:gd name="connsiteX72" fmla="*/ 3342054 w 8578095"/>
              <a:gd name="connsiteY72" fmla="*/ 1687116 h 2739841"/>
              <a:gd name="connsiteX73" fmla="*/ 3461578 w 8578095"/>
              <a:gd name="connsiteY73" fmla="*/ 1733087 h 2739841"/>
              <a:gd name="connsiteX74" fmla="*/ 3567310 w 8578095"/>
              <a:gd name="connsiteY74" fmla="*/ 1802042 h 2739841"/>
              <a:gd name="connsiteX75" fmla="*/ 3594892 w 8578095"/>
              <a:gd name="connsiteY75" fmla="*/ 1811236 h 2739841"/>
              <a:gd name="connsiteX76" fmla="*/ 3650057 w 8578095"/>
              <a:gd name="connsiteY76" fmla="*/ 1838819 h 2739841"/>
              <a:gd name="connsiteX77" fmla="*/ 3732804 w 8578095"/>
              <a:gd name="connsiteY77" fmla="*/ 1884789 h 2739841"/>
              <a:gd name="connsiteX78" fmla="*/ 3815551 w 8578095"/>
              <a:gd name="connsiteY78" fmla="*/ 1907774 h 2739841"/>
              <a:gd name="connsiteX79" fmla="*/ 3843134 w 8578095"/>
              <a:gd name="connsiteY79" fmla="*/ 1921566 h 2739841"/>
              <a:gd name="connsiteX80" fmla="*/ 3861522 w 8578095"/>
              <a:gd name="connsiteY80" fmla="*/ 1926163 h 2739841"/>
              <a:gd name="connsiteX81" fmla="*/ 3907492 w 8578095"/>
              <a:gd name="connsiteY81" fmla="*/ 1935357 h 2739841"/>
              <a:gd name="connsiteX82" fmla="*/ 4160330 w 8578095"/>
              <a:gd name="connsiteY82" fmla="*/ 1921566 h 2739841"/>
              <a:gd name="connsiteX83" fmla="*/ 4201703 w 8578095"/>
              <a:gd name="connsiteY83" fmla="*/ 1916969 h 2739841"/>
              <a:gd name="connsiteX84" fmla="*/ 4298241 w 8578095"/>
              <a:gd name="connsiteY84" fmla="*/ 1843416 h 2739841"/>
              <a:gd name="connsiteX85" fmla="*/ 4422362 w 8578095"/>
              <a:gd name="connsiteY85" fmla="*/ 1705504 h 2739841"/>
              <a:gd name="connsiteX86" fmla="*/ 4472929 w 8578095"/>
              <a:gd name="connsiteY86" fmla="*/ 1567593 h 2739841"/>
              <a:gd name="connsiteX87" fmla="*/ 4495914 w 8578095"/>
              <a:gd name="connsiteY87" fmla="*/ 1517026 h 2739841"/>
              <a:gd name="connsiteX88" fmla="*/ 4532690 w 8578095"/>
              <a:gd name="connsiteY88" fmla="*/ 1434279 h 2739841"/>
              <a:gd name="connsiteX89" fmla="*/ 4643020 w 8578095"/>
              <a:gd name="connsiteY89" fmla="*/ 1333143 h 2739841"/>
              <a:gd name="connsiteX90" fmla="*/ 4721170 w 8578095"/>
              <a:gd name="connsiteY90" fmla="*/ 1273381 h 2739841"/>
              <a:gd name="connsiteX91" fmla="*/ 4790125 w 8578095"/>
              <a:gd name="connsiteY91" fmla="*/ 1227411 h 2739841"/>
              <a:gd name="connsiteX92" fmla="*/ 4808514 w 8578095"/>
              <a:gd name="connsiteY92" fmla="*/ 1204426 h 2739841"/>
              <a:gd name="connsiteX93" fmla="*/ 4854484 w 8578095"/>
              <a:gd name="connsiteY93" fmla="*/ 1153858 h 2739841"/>
              <a:gd name="connsiteX94" fmla="*/ 4955619 w 8578095"/>
              <a:gd name="connsiteY94" fmla="*/ 1034335 h 2739841"/>
              <a:gd name="connsiteX95" fmla="*/ 5029172 w 8578095"/>
              <a:gd name="connsiteY95" fmla="*/ 979171 h 2739841"/>
              <a:gd name="connsiteX96" fmla="*/ 5093530 w 8578095"/>
              <a:gd name="connsiteY96" fmla="*/ 951588 h 2739841"/>
              <a:gd name="connsiteX97" fmla="*/ 5162487 w 8578095"/>
              <a:gd name="connsiteY97" fmla="*/ 919409 h 2739841"/>
              <a:gd name="connsiteX98" fmla="*/ 5185472 w 8578095"/>
              <a:gd name="connsiteY98" fmla="*/ 905618 h 2739841"/>
              <a:gd name="connsiteX99" fmla="*/ 5213054 w 8578095"/>
              <a:gd name="connsiteY99" fmla="*/ 891826 h 2739841"/>
              <a:gd name="connsiteX100" fmla="*/ 5226845 w 8578095"/>
              <a:gd name="connsiteY100" fmla="*/ 882633 h 2739841"/>
              <a:gd name="connsiteX101" fmla="*/ 5286607 w 8578095"/>
              <a:gd name="connsiteY101" fmla="*/ 864244 h 2739841"/>
              <a:gd name="connsiteX102" fmla="*/ 5355563 w 8578095"/>
              <a:gd name="connsiteY102" fmla="*/ 845856 h 2739841"/>
              <a:gd name="connsiteX103" fmla="*/ 5498071 w 8578095"/>
              <a:gd name="connsiteY103" fmla="*/ 813676 h 2739841"/>
              <a:gd name="connsiteX104" fmla="*/ 5645177 w 8578095"/>
              <a:gd name="connsiteY104" fmla="*/ 818274 h 2739841"/>
              <a:gd name="connsiteX105" fmla="*/ 5824462 w 8578095"/>
              <a:gd name="connsiteY105" fmla="*/ 822871 h 2739841"/>
              <a:gd name="connsiteX106" fmla="*/ 5957776 w 8578095"/>
              <a:gd name="connsiteY106" fmla="*/ 836663 h 2739841"/>
              <a:gd name="connsiteX107" fmla="*/ 5994553 w 8578095"/>
              <a:gd name="connsiteY107" fmla="*/ 850453 h 2739841"/>
              <a:gd name="connsiteX108" fmla="*/ 6031329 w 8578095"/>
              <a:gd name="connsiteY108" fmla="*/ 855050 h 2739841"/>
              <a:gd name="connsiteX109" fmla="*/ 6058911 w 8578095"/>
              <a:gd name="connsiteY109" fmla="*/ 873438 h 2739841"/>
              <a:gd name="connsiteX110" fmla="*/ 6155450 w 8578095"/>
              <a:gd name="connsiteY110" fmla="*/ 928603 h 2739841"/>
              <a:gd name="connsiteX111" fmla="*/ 6233600 w 8578095"/>
              <a:gd name="connsiteY111" fmla="*/ 992961 h 2739841"/>
              <a:gd name="connsiteX112" fmla="*/ 6247390 w 8578095"/>
              <a:gd name="connsiteY112" fmla="*/ 1011350 h 2739841"/>
              <a:gd name="connsiteX113" fmla="*/ 6307152 w 8578095"/>
              <a:gd name="connsiteY113" fmla="*/ 1061918 h 2739841"/>
              <a:gd name="connsiteX114" fmla="*/ 6334735 w 8578095"/>
              <a:gd name="connsiteY114" fmla="*/ 1089500 h 2739841"/>
              <a:gd name="connsiteX115" fmla="*/ 6343928 w 8578095"/>
              <a:gd name="connsiteY115" fmla="*/ 1103291 h 2739841"/>
              <a:gd name="connsiteX116" fmla="*/ 6366913 w 8578095"/>
              <a:gd name="connsiteY116" fmla="*/ 1121679 h 2739841"/>
              <a:gd name="connsiteX117" fmla="*/ 6385302 w 8578095"/>
              <a:gd name="connsiteY117" fmla="*/ 1149261 h 2739841"/>
              <a:gd name="connsiteX118" fmla="*/ 6403690 w 8578095"/>
              <a:gd name="connsiteY118" fmla="*/ 1172246 h 2739841"/>
              <a:gd name="connsiteX119" fmla="*/ 6412885 w 8578095"/>
              <a:gd name="connsiteY119" fmla="*/ 1181441 h 2739841"/>
              <a:gd name="connsiteX120" fmla="*/ 6454258 w 8578095"/>
              <a:gd name="connsiteY120" fmla="*/ 1227411 h 2739841"/>
              <a:gd name="connsiteX121" fmla="*/ 6518616 w 8578095"/>
              <a:gd name="connsiteY121" fmla="*/ 1254994 h 2739841"/>
              <a:gd name="connsiteX122" fmla="*/ 6564587 w 8578095"/>
              <a:gd name="connsiteY122" fmla="*/ 1282576 h 2739841"/>
              <a:gd name="connsiteX123" fmla="*/ 6624348 w 8578095"/>
              <a:gd name="connsiteY123" fmla="*/ 1305561 h 2739841"/>
              <a:gd name="connsiteX124" fmla="*/ 6684110 w 8578095"/>
              <a:gd name="connsiteY124" fmla="*/ 1319352 h 2739841"/>
              <a:gd name="connsiteX125" fmla="*/ 6789843 w 8578095"/>
              <a:gd name="connsiteY125" fmla="*/ 1356129 h 2739841"/>
              <a:gd name="connsiteX126" fmla="*/ 7093248 w 8578095"/>
              <a:gd name="connsiteY126" fmla="*/ 1287173 h 2739841"/>
              <a:gd name="connsiteX127" fmla="*/ 7267936 w 8578095"/>
              <a:gd name="connsiteY127" fmla="*/ 1130873 h 2739841"/>
              <a:gd name="connsiteX128" fmla="*/ 7387459 w 8578095"/>
              <a:gd name="connsiteY128" fmla="*/ 983768 h 2739841"/>
              <a:gd name="connsiteX129" fmla="*/ 7424235 w 8578095"/>
              <a:gd name="connsiteY129" fmla="*/ 901021 h 2739841"/>
              <a:gd name="connsiteX130" fmla="*/ 7442623 w 8578095"/>
              <a:gd name="connsiteY130" fmla="*/ 845856 h 2739841"/>
              <a:gd name="connsiteX131" fmla="*/ 7470206 w 8578095"/>
              <a:gd name="connsiteY131" fmla="*/ 772303 h 2739841"/>
              <a:gd name="connsiteX132" fmla="*/ 7479400 w 8578095"/>
              <a:gd name="connsiteY132" fmla="*/ 707945 h 2739841"/>
              <a:gd name="connsiteX133" fmla="*/ 7497788 w 8578095"/>
              <a:gd name="connsiteY133" fmla="*/ 652780 h 2739841"/>
              <a:gd name="connsiteX134" fmla="*/ 7612714 w 8578095"/>
              <a:gd name="connsiteY134" fmla="*/ 468898 h 2739841"/>
              <a:gd name="connsiteX135" fmla="*/ 7644893 w 8578095"/>
              <a:gd name="connsiteY135" fmla="*/ 432121 h 2739841"/>
              <a:gd name="connsiteX136" fmla="*/ 7769014 w 8578095"/>
              <a:gd name="connsiteY136" fmla="*/ 312598 h 2739841"/>
              <a:gd name="connsiteX137" fmla="*/ 7883940 w 8578095"/>
              <a:gd name="connsiteY137" fmla="*/ 234448 h 2739841"/>
              <a:gd name="connsiteX138" fmla="*/ 8077016 w 8578095"/>
              <a:gd name="connsiteY138" fmla="*/ 165493 h 2739841"/>
              <a:gd name="connsiteX139" fmla="*/ 8155166 w 8578095"/>
              <a:gd name="connsiteY139" fmla="*/ 133313 h 2739841"/>
              <a:gd name="connsiteX140" fmla="*/ 8237913 w 8578095"/>
              <a:gd name="connsiteY140" fmla="*/ 87343 h 2739841"/>
              <a:gd name="connsiteX141" fmla="*/ 8371228 w 8578095"/>
              <a:gd name="connsiteY141" fmla="*/ 59761 h 2739841"/>
              <a:gd name="connsiteX142" fmla="*/ 8412601 w 8578095"/>
              <a:gd name="connsiteY142" fmla="*/ 45970 h 2739841"/>
              <a:gd name="connsiteX143" fmla="*/ 8449378 w 8578095"/>
              <a:gd name="connsiteY143" fmla="*/ 41373 h 2739841"/>
              <a:gd name="connsiteX144" fmla="*/ 8550513 w 8578095"/>
              <a:gd name="connsiteY144" fmla="*/ 18387 h 2739841"/>
              <a:gd name="connsiteX145" fmla="*/ 8578095 w 8578095"/>
              <a:gd name="connsiteY145" fmla="*/ 0 h 273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8578095" h="2739841" fill="none" extrusionOk="0">
                <a:moveTo>
                  <a:pt x="0" y="2087059"/>
                </a:moveTo>
                <a:cubicBezTo>
                  <a:pt x="8107" y="2085820"/>
                  <a:pt x="18913" y="2083053"/>
                  <a:pt x="27581" y="2082462"/>
                </a:cubicBezTo>
                <a:cubicBezTo>
                  <a:pt x="68016" y="2083948"/>
                  <a:pt x="105301" y="2092827"/>
                  <a:pt x="147105" y="2091657"/>
                </a:cubicBezTo>
                <a:cubicBezTo>
                  <a:pt x="157542" y="2093279"/>
                  <a:pt x="165750" y="2097932"/>
                  <a:pt x="174687" y="2100851"/>
                </a:cubicBezTo>
                <a:cubicBezTo>
                  <a:pt x="184077" y="2103719"/>
                  <a:pt x="190414" y="2106042"/>
                  <a:pt x="197673" y="2110044"/>
                </a:cubicBezTo>
                <a:cubicBezTo>
                  <a:pt x="218131" y="2120103"/>
                  <a:pt x="243776" y="2140420"/>
                  <a:pt x="257434" y="2151419"/>
                </a:cubicBezTo>
                <a:cubicBezTo>
                  <a:pt x="269099" y="2158358"/>
                  <a:pt x="275585" y="2171925"/>
                  <a:pt x="285016" y="2179001"/>
                </a:cubicBezTo>
                <a:cubicBezTo>
                  <a:pt x="293133" y="2187508"/>
                  <a:pt x="305584" y="2193567"/>
                  <a:pt x="317196" y="2201986"/>
                </a:cubicBezTo>
                <a:cubicBezTo>
                  <a:pt x="326759" y="2210484"/>
                  <a:pt x="335051" y="2218647"/>
                  <a:pt x="344778" y="2224971"/>
                </a:cubicBezTo>
                <a:cubicBezTo>
                  <a:pt x="376209" y="2248402"/>
                  <a:pt x="360643" y="2224148"/>
                  <a:pt x="399943" y="2275539"/>
                </a:cubicBezTo>
                <a:cubicBezTo>
                  <a:pt x="409492" y="2294975"/>
                  <a:pt x="422063" y="2313541"/>
                  <a:pt x="441316" y="2330704"/>
                </a:cubicBezTo>
                <a:cubicBezTo>
                  <a:pt x="445930" y="2335542"/>
                  <a:pt x="452337" y="2339551"/>
                  <a:pt x="455108" y="2344494"/>
                </a:cubicBezTo>
                <a:cubicBezTo>
                  <a:pt x="462727" y="2354078"/>
                  <a:pt x="467255" y="2362332"/>
                  <a:pt x="473495" y="2372077"/>
                </a:cubicBezTo>
                <a:cubicBezTo>
                  <a:pt x="483362" y="2387492"/>
                  <a:pt x="495399" y="2401943"/>
                  <a:pt x="505675" y="2422644"/>
                </a:cubicBezTo>
                <a:cubicBezTo>
                  <a:pt x="511514" y="2428564"/>
                  <a:pt x="531303" y="2459403"/>
                  <a:pt x="533257" y="2468614"/>
                </a:cubicBezTo>
                <a:cubicBezTo>
                  <a:pt x="537098" y="2476695"/>
                  <a:pt x="541791" y="2481394"/>
                  <a:pt x="547048" y="2491600"/>
                </a:cubicBezTo>
                <a:cubicBezTo>
                  <a:pt x="561941" y="2532056"/>
                  <a:pt x="544708" y="2493161"/>
                  <a:pt x="579228" y="2546764"/>
                </a:cubicBezTo>
                <a:cubicBezTo>
                  <a:pt x="589071" y="2560727"/>
                  <a:pt x="587467" y="2567191"/>
                  <a:pt x="597616" y="2578944"/>
                </a:cubicBezTo>
                <a:cubicBezTo>
                  <a:pt x="602928" y="2584522"/>
                  <a:pt x="609057" y="2587485"/>
                  <a:pt x="616004" y="2592735"/>
                </a:cubicBezTo>
                <a:cubicBezTo>
                  <a:pt x="618402" y="2598669"/>
                  <a:pt x="621582" y="2605503"/>
                  <a:pt x="625198" y="2611124"/>
                </a:cubicBezTo>
                <a:cubicBezTo>
                  <a:pt x="632366" y="2621794"/>
                  <a:pt x="655920" y="2633985"/>
                  <a:pt x="661974" y="2638705"/>
                </a:cubicBezTo>
                <a:cubicBezTo>
                  <a:pt x="696002" y="2663575"/>
                  <a:pt x="662142" y="2654333"/>
                  <a:pt x="698751" y="2666287"/>
                </a:cubicBezTo>
                <a:cubicBezTo>
                  <a:pt x="701527" y="2670606"/>
                  <a:pt x="703433" y="2677674"/>
                  <a:pt x="707945" y="2680079"/>
                </a:cubicBezTo>
                <a:cubicBezTo>
                  <a:pt x="718815" y="2688946"/>
                  <a:pt x="733444" y="2687808"/>
                  <a:pt x="744721" y="2693870"/>
                </a:cubicBezTo>
                <a:cubicBezTo>
                  <a:pt x="749095" y="2696477"/>
                  <a:pt x="753108" y="2697895"/>
                  <a:pt x="758513" y="2698467"/>
                </a:cubicBezTo>
                <a:cubicBezTo>
                  <a:pt x="766866" y="2701964"/>
                  <a:pt x="777477" y="2701383"/>
                  <a:pt x="786095" y="2703064"/>
                </a:cubicBezTo>
                <a:cubicBezTo>
                  <a:pt x="803990" y="2706779"/>
                  <a:pt x="798612" y="2708801"/>
                  <a:pt x="818274" y="2716855"/>
                </a:cubicBezTo>
                <a:cubicBezTo>
                  <a:pt x="832482" y="2723006"/>
                  <a:pt x="844509" y="2725677"/>
                  <a:pt x="859648" y="2730647"/>
                </a:cubicBezTo>
                <a:cubicBezTo>
                  <a:pt x="864298" y="2732444"/>
                  <a:pt x="868509" y="2734339"/>
                  <a:pt x="873439" y="2735244"/>
                </a:cubicBezTo>
                <a:cubicBezTo>
                  <a:pt x="890993" y="2736785"/>
                  <a:pt x="897613" y="2737055"/>
                  <a:pt x="910215" y="2739841"/>
                </a:cubicBezTo>
                <a:cubicBezTo>
                  <a:pt x="957682" y="2734649"/>
                  <a:pt x="1029708" y="2719660"/>
                  <a:pt x="1140068" y="2726049"/>
                </a:cubicBezTo>
                <a:cubicBezTo>
                  <a:pt x="1281053" y="2721399"/>
                  <a:pt x="1203829" y="2726517"/>
                  <a:pt x="1300964" y="2712259"/>
                </a:cubicBezTo>
                <a:cubicBezTo>
                  <a:pt x="1320405" y="2698344"/>
                  <a:pt x="1348042" y="2693928"/>
                  <a:pt x="1365323" y="2680079"/>
                </a:cubicBezTo>
                <a:cubicBezTo>
                  <a:pt x="1410167" y="2642659"/>
                  <a:pt x="1464499" y="2597403"/>
                  <a:pt x="1498638" y="2551362"/>
                </a:cubicBezTo>
                <a:cubicBezTo>
                  <a:pt x="1507287" y="2535370"/>
                  <a:pt x="1517753" y="2520289"/>
                  <a:pt x="1526220" y="2505391"/>
                </a:cubicBezTo>
                <a:cubicBezTo>
                  <a:pt x="1530028" y="2495590"/>
                  <a:pt x="1539718" y="2487523"/>
                  <a:pt x="1544608" y="2477809"/>
                </a:cubicBezTo>
                <a:cubicBezTo>
                  <a:pt x="1548943" y="2469943"/>
                  <a:pt x="1549619" y="2459355"/>
                  <a:pt x="1553802" y="2450227"/>
                </a:cubicBezTo>
                <a:cubicBezTo>
                  <a:pt x="1567898" y="2425723"/>
                  <a:pt x="1574516" y="2400560"/>
                  <a:pt x="1581384" y="2376674"/>
                </a:cubicBezTo>
                <a:cubicBezTo>
                  <a:pt x="1596149" y="2334068"/>
                  <a:pt x="1609763" y="2308312"/>
                  <a:pt x="1627355" y="2270942"/>
                </a:cubicBezTo>
                <a:cubicBezTo>
                  <a:pt x="1640348" y="2241914"/>
                  <a:pt x="1655602" y="2202501"/>
                  <a:pt x="1659534" y="2165209"/>
                </a:cubicBezTo>
                <a:cubicBezTo>
                  <a:pt x="1664788" y="2141534"/>
                  <a:pt x="1677752" y="2125521"/>
                  <a:pt x="1677923" y="2100851"/>
                </a:cubicBezTo>
                <a:cubicBezTo>
                  <a:pt x="1681134" y="2090981"/>
                  <a:pt x="1680488" y="2082119"/>
                  <a:pt x="1682519" y="2073269"/>
                </a:cubicBezTo>
                <a:cubicBezTo>
                  <a:pt x="1686676" y="2059701"/>
                  <a:pt x="1703145" y="2017435"/>
                  <a:pt x="1710102" y="2004312"/>
                </a:cubicBezTo>
                <a:cubicBezTo>
                  <a:pt x="1717890" y="1988365"/>
                  <a:pt x="1722573" y="1970455"/>
                  <a:pt x="1733087" y="1958342"/>
                </a:cubicBezTo>
                <a:cubicBezTo>
                  <a:pt x="1740311" y="1948211"/>
                  <a:pt x="1753605" y="1938149"/>
                  <a:pt x="1765266" y="1930759"/>
                </a:cubicBezTo>
                <a:cubicBezTo>
                  <a:pt x="1767265" y="1930939"/>
                  <a:pt x="1824236" y="1887861"/>
                  <a:pt x="1834222" y="1880192"/>
                </a:cubicBezTo>
                <a:cubicBezTo>
                  <a:pt x="1843130" y="1870235"/>
                  <a:pt x="1848728" y="1858370"/>
                  <a:pt x="1857208" y="1848013"/>
                </a:cubicBezTo>
                <a:cubicBezTo>
                  <a:pt x="1864796" y="1839037"/>
                  <a:pt x="1874011" y="1833268"/>
                  <a:pt x="1880193" y="1825028"/>
                </a:cubicBezTo>
                <a:cubicBezTo>
                  <a:pt x="1889554" y="1814512"/>
                  <a:pt x="1897841" y="1800142"/>
                  <a:pt x="1907775" y="1788251"/>
                </a:cubicBezTo>
                <a:cubicBezTo>
                  <a:pt x="1907779" y="1788244"/>
                  <a:pt x="1953742" y="1742288"/>
                  <a:pt x="1953746" y="1742281"/>
                </a:cubicBezTo>
                <a:cubicBezTo>
                  <a:pt x="1957477" y="1737535"/>
                  <a:pt x="1959196" y="1732581"/>
                  <a:pt x="1962939" y="1728489"/>
                </a:cubicBezTo>
                <a:cubicBezTo>
                  <a:pt x="1996913" y="1695277"/>
                  <a:pt x="1994792" y="1703166"/>
                  <a:pt x="2036492" y="1673326"/>
                </a:cubicBezTo>
                <a:cubicBezTo>
                  <a:pt x="2047973" y="1665355"/>
                  <a:pt x="2056722" y="1653656"/>
                  <a:pt x="2068672" y="1645743"/>
                </a:cubicBezTo>
                <a:cubicBezTo>
                  <a:pt x="2085344" y="1633931"/>
                  <a:pt x="2116077" y="1614400"/>
                  <a:pt x="2133031" y="1608966"/>
                </a:cubicBezTo>
                <a:cubicBezTo>
                  <a:pt x="2147230" y="1603299"/>
                  <a:pt x="2163088" y="1603990"/>
                  <a:pt x="2174404" y="1599772"/>
                </a:cubicBezTo>
                <a:cubicBezTo>
                  <a:pt x="2180819" y="1598405"/>
                  <a:pt x="2185519" y="1597211"/>
                  <a:pt x="2192792" y="1595176"/>
                </a:cubicBezTo>
                <a:cubicBezTo>
                  <a:pt x="2250489" y="1555768"/>
                  <a:pt x="2187257" y="1587503"/>
                  <a:pt x="2247957" y="1572190"/>
                </a:cubicBezTo>
                <a:cubicBezTo>
                  <a:pt x="2257709" y="1569181"/>
                  <a:pt x="2264355" y="1561640"/>
                  <a:pt x="2275539" y="1558399"/>
                </a:cubicBezTo>
                <a:cubicBezTo>
                  <a:pt x="2294814" y="1549540"/>
                  <a:pt x="2315853" y="1543533"/>
                  <a:pt x="2335301" y="1535414"/>
                </a:cubicBezTo>
                <a:cubicBezTo>
                  <a:pt x="2343429" y="1530696"/>
                  <a:pt x="2349386" y="1525430"/>
                  <a:pt x="2358286" y="1521623"/>
                </a:cubicBezTo>
                <a:cubicBezTo>
                  <a:pt x="2364040" y="1518308"/>
                  <a:pt x="2369659" y="1514926"/>
                  <a:pt x="2376674" y="1512428"/>
                </a:cubicBezTo>
                <a:cubicBezTo>
                  <a:pt x="2381083" y="1510161"/>
                  <a:pt x="2385051" y="1508691"/>
                  <a:pt x="2390466" y="1507831"/>
                </a:cubicBezTo>
                <a:cubicBezTo>
                  <a:pt x="2407667" y="1508126"/>
                  <a:pt x="2424346" y="1504585"/>
                  <a:pt x="2441033" y="1503234"/>
                </a:cubicBezTo>
                <a:cubicBezTo>
                  <a:pt x="2497667" y="1509617"/>
                  <a:pt x="2529083" y="1494093"/>
                  <a:pt x="2578944" y="1489443"/>
                </a:cubicBezTo>
                <a:cubicBezTo>
                  <a:pt x="2617016" y="1477204"/>
                  <a:pt x="2704990" y="1502902"/>
                  <a:pt x="2744438" y="1498637"/>
                </a:cubicBezTo>
                <a:cubicBezTo>
                  <a:pt x="2751028" y="1498507"/>
                  <a:pt x="2759375" y="1501421"/>
                  <a:pt x="2767424" y="1503234"/>
                </a:cubicBezTo>
                <a:cubicBezTo>
                  <a:pt x="2777970" y="1504850"/>
                  <a:pt x="2788624" y="1506680"/>
                  <a:pt x="2799603" y="1507831"/>
                </a:cubicBezTo>
                <a:cubicBezTo>
                  <a:pt x="2833019" y="1513224"/>
                  <a:pt x="2860590" y="1510466"/>
                  <a:pt x="2891544" y="1512428"/>
                </a:cubicBezTo>
                <a:cubicBezTo>
                  <a:pt x="2928663" y="1519576"/>
                  <a:pt x="2963434" y="1524563"/>
                  <a:pt x="2992679" y="1526219"/>
                </a:cubicBezTo>
                <a:cubicBezTo>
                  <a:pt x="2998424" y="1526963"/>
                  <a:pt x="3005942" y="1529318"/>
                  <a:pt x="3011067" y="1530816"/>
                </a:cubicBezTo>
                <a:cubicBezTo>
                  <a:pt x="3175802" y="1561999"/>
                  <a:pt x="3100116" y="1541641"/>
                  <a:pt x="3194949" y="1572190"/>
                </a:cubicBezTo>
                <a:cubicBezTo>
                  <a:pt x="3235042" y="1598844"/>
                  <a:pt x="3261996" y="1612444"/>
                  <a:pt x="3296084" y="1650339"/>
                </a:cubicBezTo>
                <a:cubicBezTo>
                  <a:pt x="3311105" y="1664583"/>
                  <a:pt x="3323630" y="1681147"/>
                  <a:pt x="3342054" y="1687116"/>
                </a:cubicBezTo>
                <a:cubicBezTo>
                  <a:pt x="3381295" y="1706964"/>
                  <a:pt x="3424530" y="1708202"/>
                  <a:pt x="3461578" y="1733087"/>
                </a:cubicBezTo>
                <a:cubicBezTo>
                  <a:pt x="3486853" y="1750819"/>
                  <a:pt x="3537132" y="1795151"/>
                  <a:pt x="3567310" y="1802042"/>
                </a:cubicBezTo>
                <a:cubicBezTo>
                  <a:pt x="3571379" y="1802350"/>
                  <a:pt x="3587087" y="1807467"/>
                  <a:pt x="3594892" y="1811236"/>
                </a:cubicBezTo>
                <a:cubicBezTo>
                  <a:pt x="3617060" y="1846578"/>
                  <a:pt x="3589486" y="1803801"/>
                  <a:pt x="3650057" y="1838819"/>
                </a:cubicBezTo>
                <a:cubicBezTo>
                  <a:pt x="3678380" y="1854293"/>
                  <a:pt x="3705134" y="1871688"/>
                  <a:pt x="3732804" y="1884789"/>
                </a:cubicBezTo>
                <a:cubicBezTo>
                  <a:pt x="3760918" y="1891947"/>
                  <a:pt x="3788342" y="1899763"/>
                  <a:pt x="3815551" y="1907774"/>
                </a:cubicBezTo>
                <a:cubicBezTo>
                  <a:pt x="3823983" y="1911001"/>
                  <a:pt x="3832786" y="1917321"/>
                  <a:pt x="3843134" y="1921566"/>
                </a:cubicBezTo>
                <a:cubicBezTo>
                  <a:pt x="3848416" y="1924633"/>
                  <a:pt x="3855337" y="1924932"/>
                  <a:pt x="3861522" y="1926163"/>
                </a:cubicBezTo>
                <a:cubicBezTo>
                  <a:pt x="3876885" y="1930402"/>
                  <a:pt x="3890323" y="1932391"/>
                  <a:pt x="3907492" y="1935357"/>
                </a:cubicBezTo>
                <a:cubicBezTo>
                  <a:pt x="4003261" y="1941002"/>
                  <a:pt x="4047579" y="1938183"/>
                  <a:pt x="4160330" y="1921566"/>
                </a:cubicBezTo>
                <a:cubicBezTo>
                  <a:pt x="4175300" y="1921266"/>
                  <a:pt x="4191936" y="1924207"/>
                  <a:pt x="4201703" y="1916969"/>
                </a:cubicBezTo>
                <a:cubicBezTo>
                  <a:pt x="4242072" y="1897410"/>
                  <a:pt x="4265745" y="1868713"/>
                  <a:pt x="4298241" y="1843416"/>
                </a:cubicBezTo>
                <a:cubicBezTo>
                  <a:pt x="4354332" y="1807286"/>
                  <a:pt x="4401335" y="1775387"/>
                  <a:pt x="4422362" y="1705504"/>
                </a:cubicBezTo>
                <a:cubicBezTo>
                  <a:pt x="4440056" y="1659662"/>
                  <a:pt x="4452247" y="1618752"/>
                  <a:pt x="4472929" y="1567593"/>
                </a:cubicBezTo>
                <a:cubicBezTo>
                  <a:pt x="4481457" y="1547968"/>
                  <a:pt x="4488198" y="1531577"/>
                  <a:pt x="4495914" y="1517026"/>
                </a:cubicBezTo>
                <a:cubicBezTo>
                  <a:pt x="4519821" y="1454517"/>
                  <a:pt x="4504537" y="1480502"/>
                  <a:pt x="4532690" y="1434279"/>
                </a:cubicBezTo>
                <a:cubicBezTo>
                  <a:pt x="4565713" y="1381241"/>
                  <a:pt x="4568080" y="1392643"/>
                  <a:pt x="4643020" y="1333143"/>
                </a:cubicBezTo>
                <a:cubicBezTo>
                  <a:pt x="4669908" y="1313004"/>
                  <a:pt x="4695752" y="1290427"/>
                  <a:pt x="4721170" y="1273381"/>
                </a:cubicBezTo>
                <a:cubicBezTo>
                  <a:pt x="4744100" y="1259395"/>
                  <a:pt x="4766295" y="1246157"/>
                  <a:pt x="4790125" y="1227411"/>
                </a:cubicBezTo>
                <a:cubicBezTo>
                  <a:pt x="4796492" y="1220846"/>
                  <a:pt x="4800260" y="1211417"/>
                  <a:pt x="4808514" y="1204426"/>
                </a:cubicBezTo>
                <a:cubicBezTo>
                  <a:pt x="4822736" y="1191208"/>
                  <a:pt x="4841543" y="1169957"/>
                  <a:pt x="4854484" y="1153858"/>
                </a:cubicBezTo>
                <a:cubicBezTo>
                  <a:pt x="4883718" y="1119144"/>
                  <a:pt x="4918102" y="1071207"/>
                  <a:pt x="4955619" y="1034335"/>
                </a:cubicBezTo>
                <a:cubicBezTo>
                  <a:pt x="4977126" y="1017543"/>
                  <a:pt x="5006919" y="992401"/>
                  <a:pt x="5029172" y="979171"/>
                </a:cubicBezTo>
                <a:cubicBezTo>
                  <a:pt x="5072514" y="953717"/>
                  <a:pt x="5048721" y="963522"/>
                  <a:pt x="5093530" y="951588"/>
                </a:cubicBezTo>
                <a:cubicBezTo>
                  <a:pt x="5163083" y="902446"/>
                  <a:pt x="5097630" y="938536"/>
                  <a:pt x="5162487" y="919409"/>
                </a:cubicBezTo>
                <a:cubicBezTo>
                  <a:pt x="5171483" y="917814"/>
                  <a:pt x="5177638" y="909479"/>
                  <a:pt x="5185472" y="905618"/>
                </a:cubicBezTo>
                <a:cubicBezTo>
                  <a:pt x="5192938" y="900165"/>
                  <a:pt x="5202909" y="897674"/>
                  <a:pt x="5213054" y="891826"/>
                </a:cubicBezTo>
                <a:cubicBezTo>
                  <a:pt x="5218794" y="889096"/>
                  <a:pt x="5221777" y="885154"/>
                  <a:pt x="5226845" y="882633"/>
                </a:cubicBezTo>
                <a:cubicBezTo>
                  <a:pt x="5238370" y="876338"/>
                  <a:pt x="5273205" y="868752"/>
                  <a:pt x="5286607" y="864244"/>
                </a:cubicBezTo>
                <a:cubicBezTo>
                  <a:pt x="5341708" y="848302"/>
                  <a:pt x="5250742" y="873409"/>
                  <a:pt x="5355563" y="845856"/>
                </a:cubicBezTo>
                <a:cubicBezTo>
                  <a:pt x="5401467" y="837089"/>
                  <a:pt x="5470684" y="813660"/>
                  <a:pt x="5498071" y="813676"/>
                </a:cubicBezTo>
                <a:cubicBezTo>
                  <a:pt x="5529060" y="806054"/>
                  <a:pt x="5577790" y="818194"/>
                  <a:pt x="5645177" y="818274"/>
                </a:cubicBezTo>
                <a:cubicBezTo>
                  <a:pt x="5710825" y="829281"/>
                  <a:pt x="5767932" y="823687"/>
                  <a:pt x="5824462" y="822871"/>
                </a:cubicBezTo>
                <a:cubicBezTo>
                  <a:pt x="5869476" y="824845"/>
                  <a:pt x="5909859" y="828229"/>
                  <a:pt x="5957776" y="836663"/>
                </a:cubicBezTo>
                <a:cubicBezTo>
                  <a:pt x="5971334" y="841430"/>
                  <a:pt x="5979915" y="848913"/>
                  <a:pt x="5994553" y="850453"/>
                </a:cubicBezTo>
                <a:cubicBezTo>
                  <a:pt x="6006366" y="853044"/>
                  <a:pt x="6019777" y="850292"/>
                  <a:pt x="6031329" y="855050"/>
                </a:cubicBezTo>
                <a:cubicBezTo>
                  <a:pt x="6040847" y="858020"/>
                  <a:pt x="6049800" y="866306"/>
                  <a:pt x="6058911" y="873438"/>
                </a:cubicBezTo>
                <a:cubicBezTo>
                  <a:pt x="6091006" y="893423"/>
                  <a:pt x="6128573" y="910644"/>
                  <a:pt x="6155450" y="928603"/>
                </a:cubicBezTo>
                <a:cubicBezTo>
                  <a:pt x="6163669" y="935449"/>
                  <a:pt x="6209826" y="971892"/>
                  <a:pt x="6233600" y="992961"/>
                </a:cubicBezTo>
                <a:cubicBezTo>
                  <a:pt x="6238963" y="997635"/>
                  <a:pt x="6240787" y="1006032"/>
                  <a:pt x="6247390" y="1011350"/>
                </a:cubicBezTo>
                <a:cubicBezTo>
                  <a:pt x="6265406" y="1027815"/>
                  <a:pt x="6286803" y="1043025"/>
                  <a:pt x="6307152" y="1061918"/>
                </a:cubicBezTo>
                <a:cubicBezTo>
                  <a:pt x="6318654" y="1071971"/>
                  <a:pt x="6324691" y="1081647"/>
                  <a:pt x="6334735" y="1089500"/>
                </a:cubicBezTo>
                <a:cubicBezTo>
                  <a:pt x="6338312" y="1093407"/>
                  <a:pt x="6341094" y="1099373"/>
                  <a:pt x="6343928" y="1103291"/>
                </a:cubicBezTo>
                <a:cubicBezTo>
                  <a:pt x="6351194" y="1111768"/>
                  <a:pt x="6360081" y="1114056"/>
                  <a:pt x="6366913" y="1121679"/>
                </a:cubicBezTo>
                <a:cubicBezTo>
                  <a:pt x="6373943" y="1130973"/>
                  <a:pt x="6377413" y="1140370"/>
                  <a:pt x="6385302" y="1149261"/>
                </a:cubicBezTo>
                <a:cubicBezTo>
                  <a:pt x="6390094" y="1157313"/>
                  <a:pt x="6397245" y="1166407"/>
                  <a:pt x="6403690" y="1172246"/>
                </a:cubicBezTo>
                <a:cubicBezTo>
                  <a:pt x="6406893" y="1175615"/>
                  <a:pt x="6410224" y="1177550"/>
                  <a:pt x="6412885" y="1181441"/>
                </a:cubicBezTo>
                <a:cubicBezTo>
                  <a:pt x="6429711" y="1199648"/>
                  <a:pt x="6426457" y="1217087"/>
                  <a:pt x="6454258" y="1227411"/>
                </a:cubicBezTo>
                <a:cubicBezTo>
                  <a:pt x="6475654" y="1237713"/>
                  <a:pt x="6499213" y="1247333"/>
                  <a:pt x="6518616" y="1254994"/>
                </a:cubicBezTo>
                <a:cubicBezTo>
                  <a:pt x="6533203" y="1263431"/>
                  <a:pt x="6546929" y="1278636"/>
                  <a:pt x="6564587" y="1282576"/>
                </a:cubicBezTo>
                <a:cubicBezTo>
                  <a:pt x="6584218" y="1290588"/>
                  <a:pt x="6603167" y="1299303"/>
                  <a:pt x="6624348" y="1305561"/>
                </a:cubicBezTo>
                <a:cubicBezTo>
                  <a:pt x="6668643" y="1317729"/>
                  <a:pt x="6634342" y="1302817"/>
                  <a:pt x="6684110" y="1319352"/>
                </a:cubicBezTo>
                <a:cubicBezTo>
                  <a:pt x="6771243" y="1365686"/>
                  <a:pt x="6700778" y="1345090"/>
                  <a:pt x="6789843" y="1356129"/>
                </a:cubicBezTo>
                <a:cubicBezTo>
                  <a:pt x="6871673" y="1352799"/>
                  <a:pt x="7002403" y="1317821"/>
                  <a:pt x="7093248" y="1287173"/>
                </a:cubicBezTo>
                <a:cubicBezTo>
                  <a:pt x="7154192" y="1264940"/>
                  <a:pt x="7219962" y="1171227"/>
                  <a:pt x="7267936" y="1130873"/>
                </a:cubicBezTo>
                <a:cubicBezTo>
                  <a:pt x="7314349" y="1085039"/>
                  <a:pt x="7345985" y="1038465"/>
                  <a:pt x="7387459" y="983768"/>
                </a:cubicBezTo>
                <a:cubicBezTo>
                  <a:pt x="7403938" y="962636"/>
                  <a:pt x="7413719" y="934808"/>
                  <a:pt x="7424235" y="901021"/>
                </a:cubicBezTo>
                <a:cubicBezTo>
                  <a:pt x="7433581" y="886049"/>
                  <a:pt x="7436624" y="864081"/>
                  <a:pt x="7442623" y="845856"/>
                </a:cubicBezTo>
                <a:cubicBezTo>
                  <a:pt x="7451783" y="819315"/>
                  <a:pt x="7461672" y="796786"/>
                  <a:pt x="7470206" y="772303"/>
                </a:cubicBezTo>
                <a:cubicBezTo>
                  <a:pt x="7476499" y="748027"/>
                  <a:pt x="7474810" y="730185"/>
                  <a:pt x="7479400" y="707945"/>
                </a:cubicBezTo>
                <a:cubicBezTo>
                  <a:pt x="7481569" y="687108"/>
                  <a:pt x="7490386" y="671210"/>
                  <a:pt x="7497788" y="652780"/>
                </a:cubicBezTo>
                <a:cubicBezTo>
                  <a:pt x="7533934" y="569555"/>
                  <a:pt x="7562302" y="525666"/>
                  <a:pt x="7612714" y="468898"/>
                </a:cubicBezTo>
                <a:cubicBezTo>
                  <a:pt x="7621609" y="458391"/>
                  <a:pt x="7635480" y="445982"/>
                  <a:pt x="7644893" y="432121"/>
                </a:cubicBezTo>
                <a:cubicBezTo>
                  <a:pt x="7690148" y="391158"/>
                  <a:pt x="7720340" y="339710"/>
                  <a:pt x="7769014" y="312598"/>
                </a:cubicBezTo>
                <a:cubicBezTo>
                  <a:pt x="7814195" y="287210"/>
                  <a:pt x="7834809" y="246682"/>
                  <a:pt x="7883940" y="234448"/>
                </a:cubicBezTo>
                <a:cubicBezTo>
                  <a:pt x="7948287" y="214363"/>
                  <a:pt x="8026088" y="188890"/>
                  <a:pt x="8077016" y="165493"/>
                </a:cubicBezTo>
                <a:cubicBezTo>
                  <a:pt x="8105123" y="159251"/>
                  <a:pt x="8130828" y="144705"/>
                  <a:pt x="8155166" y="133313"/>
                </a:cubicBezTo>
                <a:cubicBezTo>
                  <a:pt x="8180970" y="124781"/>
                  <a:pt x="8206476" y="94732"/>
                  <a:pt x="8237913" y="87343"/>
                </a:cubicBezTo>
                <a:cubicBezTo>
                  <a:pt x="8274405" y="71893"/>
                  <a:pt x="8324918" y="73024"/>
                  <a:pt x="8371228" y="59761"/>
                </a:cubicBezTo>
                <a:cubicBezTo>
                  <a:pt x="8387280" y="56903"/>
                  <a:pt x="8398702" y="50349"/>
                  <a:pt x="8412601" y="45970"/>
                </a:cubicBezTo>
                <a:cubicBezTo>
                  <a:pt x="8425397" y="43878"/>
                  <a:pt x="8436283" y="44262"/>
                  <a:pt x="8449378" y="41373"/>
                </a:cubicBezTo>
                <a:cubicBezTo>
                  <a:pt x="8467915" y="39970"/>
                  <a:pt x="8535025" y="24093"/>
                  <a:pt x="8550513" y="18387"/>
                </a:cubicBezTo>
                <a:cubicBezTo>
                  <a:pt x="8560518" y="14213"/>
                  <a:pt x="8569096" y="5540"/>
                  <a:pt x="8578095" y="0"/>
                </a:cubicBezTo>
              </a:path>
              <a:path w="8578095" h="2739841" stroke="0" extrusionOk="0">
                <a:moveTo>
                  <a:pt x="0" y="2087059"/>
                </a:moveTo>
                <a:cubicBezTo>
                  <a:pt x="9591" y="2086142"/>
                  <a:pt x="19986" y="2082447"/>
                  <a:pt x="27581" y="2082462"/>
                </a:cubicBezTo>
                <a:cubicBezTo>
                  <a:pt x="62217" y="2089622"/>
                  <a:pt x="114032" y="2089725"/>
                  <a:pt x="147105" y="2091657"/>
                </a:cubicBezTo>
                <a:cubicBezTo>
                  <a:pt x="156673" y="2092478"/>
                  <a:pt x="164716" y="2097311"/>
                  <a:pt x="174687" y="2100851"/>
                </a:cubicBezTo>
                <a:cubicBezTo>
                  <a:pt x="182258" y="2103870"/>
                  <a:pt x="189264" y="2105760"/>
                  <a:pt x="197673" y="2110044"/>
                </a:cubicBezTo>
                <a:cubicBezTo>
                  <a:pt x="214972" y="2121572"/>
                  <a:pt x="244037" y="2140600"/>
                  <a:pt x="257434" y="2151419"/>
                </a:cubicBezTo>
                <a:cubicBezTo>
                  <a:pt x="265972" y="2159103"/>
                  <a:pt x="274915" y="2170398"/>
                  <a:pt x="285016" y="2179001"/>
                </a:cubicBezTo>
                <a:cubicBezTo>
                  <a:pt x="294434" y="2189417"/>
                  <a:pt x="306733" y="2194397"/>
                  <a:pt x="317196" y="2201986"/>
                </a:cubicBezTo>
                <a:cubicBezTo>
                  <a:pt x="326812" y="2208112"/>
                  <a:pt x="335113" y="2216907"/>
                  <a:pt x="344778" y="2224971"/>
                </a:cubicBezTo>
                <a:cubicBezTo>
                  <a:pt x="371812" y="2249529"/>
                  <a:pt x="360554" y="2223665"/>
                  <a:pt x="399943" y="2275539"/>
                </a:cubicBezTo>
                <a:cubicBezTo>
                  <a:pt x="412641" y="2290273"/>
                  <a:pt x="425580" y="2315271"/>
                  <a:pt x="441316" y="2330704"/>
                </a:cubicBezTo>
                <a:cubicBezTo>
                  <a:pt x="446904" y="2334480"/>
                  <a:pt x="450946" y="2339450"/>
                  <a:pt x="455108" y="2344494"/>
                </a:cubicBezTo>
                <a:cubicBezTo>
                  <a:pt x="460554" y="2353248"/>
                  <a:pt x="468099" y="2364188"/>
                  <a:pt x="473495" y="2372077"/>
                </a:cubicBezTo>
                <a:cubicBezTo>
                  <a:pt x="484904" y="2389772"/>
                  <a:pt x="495819" y="2404441"/>
                  <a:pt x="505675" y="2422644"/>
                </a:cubicBezTo>
                <a:cubicBezTo>
                  <a:pt x="515766" y="2442915"/>
                  <a:pt x="525719" y="2458429"/>
                  <a:pt x="533257" y="2468614"/>
                </a:cubicBezTo>
                <a:cubicBezTo>
                  <a:pt x="538166" y="2478445"/>
                  <a:pt x="543931" y="2488992"/>
                  <a:pt x="547048" y="2491600"/>
                </a:cubicBezTo>
                <a:cubicBezTo>
                  <a:pt x="553828" y="2526732"/>
                  <a:pt x="543118" y="2504266"/>
                  <a:pt x="579228" y="2546764"/>
                </a:cubicBezTo>
                <a:cubicBezTo>
                  <a:pt x="589088" y="2560052"/>
                  <a:pt x="585221" y="2568024"/>
                  <a:pt x="597616" y="2578944"/>
                </a:cubicBezTo>
                <a:cubicBezTo>
                  <a:pt x="603549" y="2583571"/>
                  <a:pt x="610088" y="2587417"/>
                  <a:pt x="616004" y="2592735"/>
                </a:cubicBezTo>
                <a:cubicBezTo>
                  <a:pt x="619618" y="2598039"/>
                  <a:pt x="620526" y="2605563"/>
                  <a:pt x="625198" y="2611124"/>
                </a:cubicBezTo>
                <a:cubicBezTo>
                  <a:pt x="632163" y="2622006"/>
                  <a:pt x="655192" y="2632860"/>
                  <a:pt x="661974" y="2638705"/>
                </a:cubicBezTo>
                <a:cubicBezTo>
                  <a:pt x="700177" y="2666406"/>
                  <a:pt x="663622" y="2654958"/>
                  <a:pt x="698751" y="2666287"/>
                </a:cubicBezTo>
                <a:cubicBezTo>
                  <a:pt x="701623" y="2670967"/>
                  <a:pt x="704187" y="2677217"/>
                  <a:pt x="707945" y="2680079"/>
                </a:cubicBezTo>
                <a:cubicBezTo>
                  <a:pt x="717989" y="2688784"/>
                  <a:pt x="732921" y="2688992"/>
                  <a:pt x="744721" y="2693870"/>
                </a:cubicBezTo>
                <a:cubicBezTo>
                  <a:pt x="749238" y="2696350"/>
                  <a:pt x="754186" y="2697956"/>
                  <a:pt x="758513" y="2698467"/>
                </a:cubicBezTo>
                <a:cubicBezTo>
                  <a:pt x="767068" y="2699534"/>
                  <a:pt x="776919" y="2701479"/>
                  <a:pt x="786095" y="2703064"/>
                </a:cubicBezTo>
                <a:cubicBezTo>
                  <a:pt x="803805" y="2706924"/>
                  <a:pt x="799272" y="2709297"/>
                  <a:pt x="818274" y="2716855"/>
                </a:cubicBezTo>
                <a:cubicBezTo>
                  <a:pt x="833138" y="2721914"/>
                  <a:pt x="847661" y="2727175"/>
                  <a:pt x="859648" y="2730647"/>
                </a:cubicBezTo>
                <a:cubicBezTo>
                  <a:pt x="863825" y="2732080"/>
                  <a:pt x="868129" y="2735289"/>
                  <a:pt x="873439" y="2735244"/>
                </a:cubicBezTo>
                <a:cubicBezTo>
                  <a:pt x="878283" y="2737915"/>
                  <a:pt x="896303" y="2740600"/>
                  <a:pt x="910215" y="2739841"/>
                </a:cubicBezTo>
                <a:cubicBezTo>
                  <a:pt x="1009606" y="2748880"/>
                  <a:pt x="1027093" y="2752299"/>
                  <a:pt x="1140068" y="2726049"/>
                </a:cubicBezTo>
                <a:cubicBezTo>
                  <a:pt x="1270349" y="2726342"/>
                  <a:pt x="1207678" y="2724732"/>
                  <a:pt x="1300964" y="2712259"/>
                </a:cubicBezTo>
                <a:cubicBezTo>
                  <a:pt x="1322268" y="2699817"/>
                  <a:pt x="1349377" y="2694362"/>
                  <a:pt x="1365323" y="2680079"/>
                </a:cubicBezTo>
                <a:cubicBezTo>
                  <a:pt x="1409750" y="2642750"/>
                  <a:pt x="1455885" y="2600851"/>
                  <a:pt x="1498638" y="2551362"/>
                </a:cubicBezTo>
                <a:cubicBezTo>
                  <a:pt x="1508730" y="2538147"/>
                  <a:pt x="1519696" y="2520478"/>
                  <a:pt x="1526220" y="2505391"/>
                </a:cubicBezTo>
                <a:cubicBezTo>
                  <a:pt x="1531295" y="2494414"/>
                  <a:pt x="1538690" y="2487808"/>
                  <a:pt x="1544608" y="2477809"/>
                </a:cubicBezTo>
                <a:cubicBezTo>
                  <a:pt x="1548893" y="2468869"/>
                  <a:pt x="1552070" y="2458763"/>
                  <a:pt x="1553802" y="2450227"/>
                </a:cubicBezTo>
                <a:cubicBezTo>
                  <a:pt x="1558965" y="2425052"/>
                  <a:pt x="1575040" y="2403225"/>
                  <a:pt x="1581384" y="2376674"/>
                </a:cubicBezTo>
                <a:cubicBezTo>
                  <a:pt x="1596721" y="2340105"/>
                  <a:pt x="1614895" y="2308252"/>
                  <a:pt x="1627355" y="2270942"/>
                </a:cubicBezTo>
                <a:cubicBezTo>
                  <a:pt x="1636332" y="2231918"/>
                  <a:pt x="1648538" y="2203074"/>
                  <a:pt x="1659534" y="2165209"/>
                </a:cubicBezTo>
                <a:cubicBezTo>
                  <a:pt x="1665974" y="2143335"/>
                  <a:pt x="1676540" y="2123712"/>
                  <a:pt x="1677923" y="2100851"/>
                </a:cubicBezTo>
                <a:cubicBezTo>
                  <a:pt x="1677902" y="2091143"/>
                  <a:pt x="1679301" y="2082655"/>
                  <a:pt x="1682519" y="2073269"/>
                </a:cubicBezTo>
                <a:cubicBezTo>
                  <a:pt x="1687026" y="2059226"/>
                  <a:pt x="1703421" y="2018025"/>
                  <a:pt x="1710102" y="2004312"/>
                </a:cubicBezTo>
                <a:cubicBezTo>
                  <a:pt x="1716739" y="1990507"/>
                  <a:pt x="1722626" y="1972475"/>
                  <a:pt x="1733087" y="1958342"/>
                </a:cubicBezTo>
                <a:cubicBezTo>
                  <a:pt x="1742115" y="1948897"/>
                  <a:pt x="1754681" y="1939292"/>
                  <a:pt x="1765266" y="1930759"/>
                </a:cubicBezTo>
                <a:cubicBezTo>
                  <a:pt x="1765646" y="1929885"/>
                  <a:pt x="1824767" y="1889154"/>
                  <a:pt x="1834222" y="1880192"/>
                </a:cubicBezTo>
                <a:cubicBezTo>
                  <a:pt x="1844069" y="1872090"/>
                  <a:pt x="1849263" y="1858716"/>
                  <a:pt x="1857208" y="1848013"/>
                </a:cubicBezTo>
                <a:cubicBezTo>
                  <a:pt x="1863842" y="1839887"/>
                  <a:pt x="1873969" y="1834919"/>
                  <a:pt x="1880193" y="1825028"/>
                </a:cubicBezTo>
                <a:cubicBezTo>
                  <a:pt x="1888590" y="1811593"/>
                  <a:pt x="1896328" y="1797968"/>
                  <a:pt x="1907775" y="1788251"/>
                </a:cubicBezTo>
                <a:cubicBezTo>
                  <a:pt x="1907778" y="1788245"/>
                  <a:pt x="1953742" y="1742289"/>
                  <a:pt x="1953746" y="1742281"/>
                </a:cubicBezTo>
                <a:cubicBezTo>
                  <a:pt x="1956911" y="1737856"/>
                  <a:pt x="1958513" y="1732597"/>
                  <a:pt x="1962939" y="1728489"/>
                </a:cubicBezTo>
                <a:cubicBezTo>
                  <a:pt x="1998783" y="1694666"/>
                  <a:pt x="1993700" y="1704040"/>
                  <a:pt x="2036492" y="1673326"/>
                </a:cubicBezTo>
                <a:cubicBezTo>
                  <a:pt x="2047940" y="1667183"/>
                  <a:pt x="2057131" y="1653676"/>
                  <a:pt x="2068672" y="1645743"/>
                </a:cubicBezTo>
                <a:cubicBezTo>
                  <a:pt x="2085104" y="1633088"/>
                  <a:pt x="2115027" y="1618844"/>
                  <a:pt x="2133031" y="1608966"/>
                </a:cubicBezTo>
                <a:cubicBezTo>
                  <a:pt x="2147072" y="1606379"/>
                  <a:pt x="2160572" y="1602664"/>
                  <a:pt x="2174404" y="1599772"/>
                </a:cubicBezTo>
                <a:cubicBezTo>
                  <a:pt x="2181270" y="1598498"/>
                  <a:pt x="2187304" y="1596307"/>
                  <a:pt x="2192792" y="1595176"/>
                </a:cubicBezTo>
                <a:cubicBezTo>
                  <a:pt x="2250188" y="1556762"/>
                  <a:pt x="2189239" y="1590506"/>
                  <a:pt x="2247957" y="1572190"/>
                </a:cubicBezTo>
                <a:cubicBezTo>
                  <a:pt x="2256770" y="1568710"/>
                  <a:pt x="2265447" y="1561134"/>
                  <a:pt x="2275539" y="1558399"/>
                </a:cubicBezTo>
                <a:cubicBezTo>
                  <a:pt x="2296536" y="1547728"/>
                  <a:pt x="2316498" y="1544264"/>
                  <a:pt x="2335301" y="1535414"/>
                </a:cubicBezTo>
                <a:cubicBezTo>
                  <a:pt x="2343526" y="1531881"/>
                  <a:pt x="2350178" y="1525697"/>
                  <a:pt x="2358286" y="1521623"/>
                </a:cubicBezTo>
                <a:cubicBezTo>
                  <a:pt x="2364653" y="1517468"/>
                  <a:pt x="2369895" y="1514450"/>
                  <a:pt x="2376674" y="1512428"/>
                </a:cubicBezTo>
                <a:cubicBezTo>
                  <a:pt x="2381570" y="1510289"/>
                  <a:pt x="2385580" y="1507939"/>
                  <a:pt x="2390466" y="1507831"/>
                </a:cubicBezTo>
                <a:cubicBezTo>
                  <a:pt x="2408645" y="1504449"/>
                  <a:pt x="2424057" y="1504080"/>
                  <a:pt x="2441033" y="1503234"/>
                </a:cubicBezTo>
                <a:cubicBezTo>
                  <a:pt x="2460474" y="1490513"/>
                  <a:pt x="2559438" y="1490398"/>
                  <a:pt x="2578944" y="1489443"/>
                </a:cubicBezTo>
                <a:cubicBezTo>
                  <a:pt x="2657298" y="1489124"/>
                  <a:pt x="2722509" y="1496570"/>
                  <a:pt x="2744438" y="1498637"/>
                </a:cubicBezTo>
                <a:cubicBezTo>
                  <a:pt x="2752016" y="1500011"/>
                  <a:pt x="2761236" y="1502234"/>
                  <a:pt x="2767424" y="1503234"/>
                </a:cubicBezTo>
                <a:cubicBezTo>
                  <a:pt x="2777304" y="1506518"/>
                  <a:pt x="2789045" y="1506719"/>
                  <a:pt x="2799603" y="1507831"/>
                </a:cubicBezTo>
                <a:cubicBezTo>
                  <a:pt x="2827236" y="1509571"/>
                  <a:pt x="2861392" y="1514757"/>
                  <a:pt x="2891544" y="1512428"/>
                </a:cubicBezTo>
                <a:cubicBezTo>
                  <a:pt x="2933364" y="1516497"/>
                  <a:pt x="2947468" y="1525055"/>
                  <a:pt x="2992679" y="1526219"/>
                </a:cubicBezTo>
                <a:cubicBezTo>
                  <a:pt x="2998707" y="1527869"/>
                  <a:pt x="3005584" y="1529279"/>
                  <a:pt x="3011067" y="1530816"/>
                </a:cubicBezTo>
                <a:cubicBezTo>
                  <a:pt x="3174280" y="1563286"/>
                  <a:pt x="3108595" y="1537473"/>
                  <a:pt x="3194949" y="1572190"/>
                </a:cubicBezTo>
                <a:cubicBezTo>
                  <a:pt x="3229628" y="1591859"/>
                  <a:pt x="3260158" y="1612048"/>
                  <a:pt x="3296084" y="1650339"/>
                </a:cubicBezTo>
                <a:cubicBezTo>
                  <a:pt x="3310774" y="1666684"/>
                  <a:pt x="3323116" y="1675437"/>
                  <a:pt x="3342054" y="1687116"/>
                </a:cubicBezTo>
                <a:cubicBezTo>
                  <a:pt x="3382544" y="1703744"/>
                  <a:pt x="3435516" y="1707759"/>
                  <a:pt x="3461578" y="1733087"/>
                </a:cubicBezTo>
                <a:cubicBezTo>
                  <a:pt x="3480166" y="1748028"/>
                  <a:pt x="3539700" y="1791513"/>
                  <a:pt x="3567310" y="1802042"/>
                </a:cubicBezTo>
                <a:cubicBezTo>
                  <a:pt x="3578801" y="1805000"/>
                  <a:pt x="3588046" y="1806282"/>
                  <a:pt x="3594892" y="1811236"/>
                </a:cubicBezTo>
                <a:cubicBezTo>
                  <a:pt x="3625118" y="1840461"/>
                  <a:pt x="3583184" y="1805711"/>
                  <a:pt x="3650057" y="1838819"/>
                </a:cubicBezTo>
                <a:cubicBezTo>
                  <a:pt x="3682197" y="1854131"/>
                  <a:pt x="3703523" y="1873915"/>
                  <a:pt x="3732804" y="1884789"/>
                </a:cubicBezTo>
                <a:cubicBezTo>
                  <a:pt x="3757582" y="1894016"/>
                  <a:pt x="3788520" y="1898068"/>
                  <a:pt x="3815551" y="1907774"/>
                </a:cubicBezTo>
                <a:cubicBezTo>
                  <a:pt x="3827223" y="1911577"/>
                  <a:pt x="3833318" y="1917332"/>
                  <a:pt x="3843134" y="1921566"/>
                </a:cubicBezTo>
                <a:cubicBezTo>
                  <a:pt x="3848785" y="1923517"/>
                  <a:pt x="3856311" y="1924315"/>
                  <a:pt x="3861522" y="1926163"/>
                </a:cubicBezTo>
                <a:cubicBezTo>
                  <a:pt x="3878883" y="1927663"/>
                  <a:pt x="3892053" y="1932068"/>
                  <a:pt x="3907492" y="1935357"/>
                </a:cubicBezTo>
                <a:cubicBezTo>
                  <a:pt x="3966020" y="1949691"/>
                  <a:pt x="4129652" y="1932358"/>
                  <a:pt x="4160330" y="1921566"/>
                </a:cubicBezTo>
                <a:cubicBezTo>
                  <a:pt x="4175088" y="1919779"/>
                  <a:pt x="4188165" y="1924584"/>
                  <a:pt x="4201703" y="1916969"/>
                </a:cubicBezTo>
                <a:cubicBezTo>
                  <a:pt x="4234289" y="1895663"/>
                  <a:pt x="4265080" y="1869018"/>
                  <a:pt x="4298241" y="1843416"/>
                </a:cubicBezTo>
                <a:cubicBezTo>
                  <a:pt x="4358399" y="1809324"/>
                  <a:pt x="4396509" y="1772471"/>
                  <a:pt x="4422362" y="1705504"/>
                </a:cubicBezTo>
                <a:cubicBezTo>
                  <a:pt x="4442614" y="1651111"/>
                  <a:pt x="4458150" y="1612267"/>
                  <a:pt x="4472929" y="1567593"/>
                </a:cubicBezTo>
                <a:cubicBezTo>
                  <a:pt x="4479759" y="1553540"/>
                  <a:pt x="4491938" y="1533600"/>
                  <a:pt x="4495914" y="1517026"/>
                </a:cubicBezTo>
                <a:cubicBezTo>
                  <a:pt x="4521520" y="1455554"/>
                  <a:pt x="4500209" y="1484590"/>
                  <a:pt x="4532690" y="1434279"/>
                </a:cubicBezTo>
                <a:cubicBezTo>
                  <a:pt x="4569020" y="1379030"/>
                  <a:pt x="4563689" y="1394228"/>
                  <a:pt x="4643020" y="1333143"/>
                </a:cubicBezTo>
                <a:cubicBezTo>
                  <a:pt x="4664591" y="1310648"/>
                  <a:pt x="4697047" y="1292615"/>
                  <a:pt x="4721170" y="1273381"/>
                </a:cubicBezTo>
                <a:cubicBezTo>
                  <a:pt x="4743233" y="1259474"/>
                  <a:pt x="4763818" y="1244270"/>
                  <a:pt x="4790125" y="1227411"/>
                </a:cubicBezTo>
                <a:cubicBezTo>
                  <a:pt x="4798039" y="1219759"/>
                  <a:pt x="4801065" y="1211197"/>
                  <a:pt x="4808514" y="1204426"/>
                </a:cubicBezTo>
                <a:cubicBezTo>
                  <a:pt x="4822222" y="1190511"/>
                  <a:pt x="4839781" y="1169705"/>
                  <a:pt x="4854484" y="1153858"/>
                </a:cubicBezTo>
                <a:cubicBezTo>
                  <a:pt x="4892953" y="1114095"/>
                  <a:pt x="4907840" y="1073387"/>
                  <a:pt x="4955619" y="1034335"/>
                </a:cubicBezTo>
                <a:cubicBezTo>
                  <a:pt x="4977422" y="1017292"/>
                  <a:pt x="5006286" y="988474"/>
                  <a:pt x="5029172" y="979171"/>
                </a:cubicBezTo>
                <a:cubicBezTo>
                  <a:pt x="5074123" y="954632"/>
                  <a:pt x="5053431" y="965291"/>
                  <a:pt x="5093530" y="951588"/>
                </a:cubicBezTo>
                <a:cubicBezTo>
                  <a:pt x="5169066" y="898646"/>
                  <a:pt x="5083647" y="941182"/>
                  <a:pt x="5162487" y="919409"/>
                </a:cubicBezTo>
                <a:cubicBezTo>
                  <a:pt x="5171028" y="917040"/>
                  <a:pt x="5178284" y="910071"/>
                  <a:pt x="5185472" y="905618"/>
                </a:cubicBezTo>
                <a:cubicBezTo>
                  <a:pt x="5194494" y="899240"/>
                  <a:pt x="5203545" y="898529"/>
                  <a:pt x="5213054" y="891826"/>
                </a:cubicBezTo>
                <a:cubicBezTo>
                  <a:pt x="5217994" y="889277"/>
                  <a:pt x="5220918" y="884643"/>
                  <a:pt x="5226845" y="882633"/>
                </a:cubicBezTo>
                <a:cubicBezTo>
                  <a:pt x="5239518" y="877583"/>
                  <a:pt x="5274557" y="867137"/>
                  <a:pt x="5286607" y="864244"/>
                </a:cubicBezTo>
                <a:cubicBezTo>
                  <a:pt x="5333415" y="854873"/>
                  <a:pt x="5258150" y="875870"/>
                  <a:pt x="5355563" y="845856"/>
                </a:cubicBezTo>
                <a:cubicBezTo>
                  <a:pt x="5406781" y="825741"/>
                  <a:pt x="5481075" y="812488"/>
                  <a:pt x="5498071" y="813676"/>
                </a:cubicBezTo>
                <a:cubicBezTo>
                  <a:pt x="5516261" y="817446"/>
                  <a:pt x="5617491" y="812914"/>
                  <a:pt x="5645177" y="818274"/>
                </a:cubicBezTo>
                <a:cubicBezTo>
                  <a:pt x="5695714" y="820808"/>
                  <a:pt x="5765749" y="813602"/>
                  <a:pt x="5824462" y="822871"/>
                </a:cubicBezTo>
                <a:cubicBezTo>
                  <a:pt x="5873169" y="830079"/>
                  <a:pt x="5907774" y="828811"/>
                  <a:pt x="5957776" y="836663"/>
                </a:cubicBezTo>
                <a:cubicBezTo>
                  <a:pt x="5968470" y="842228"/>
                  <a:pt x="5983507" y="848866"/>
                  <a:pt x="5994553" y="850453"/>
                </a:cubicBezTo>
                <a:cubicBezTo>
                  <a:pt x="6006654" y="853754"/>
                  <a:pt x="6019758" y="850351"/>
                  <a:pt x="6031329" y="855050"/>
                </a:cubicBezTo>
                <a:cubicBezTo>
                  <a:pt x="6041939" y="860587"/>
                  <a:pt x="6049102" y="867823"/>
                  <a:pt x="6058911" y="873438"/>
                </a:cubicBezTo>
                <a:cubicBezTo>
                  <a:pt x="6087942" y="893063"/>
                  <a:pt x="6121819" y="905321"/>
                  <a:pt x="6155450" y="928603"/>
                </a:cubicBezTo>
                <a:cubicBezTo>
                  <a:pt x="6162046" y="939313"/>
                  <a:pt x="6214047" y="972095"/>
                  <a:pt x="6233600" y="992961"/>
                </a:cubicBezTo>
                <a:cubicBezTo>
                  <a:pt x="6237974" y="999419"/>
                  <a:pt x="6241530" y="1005641"/>
                  <a:pt x="6247390" y="1011350"/>
                </a:cubicBezTo>
                <a:cubicBezTo>
                  <a:pt x="6265815" y="1029208"/>
                  <a:pt x="6285176" y="1042518"/>
                  <a:pt x="6307152" y="1061918"/>
                </a:cubicBezTo>
                <a:cubicBezTo>
                  <a:pt x="6314808" y="1070609"/>
                  <a:pt x="6326525" y="1080829"/>
                  <a:pt x="6334735" y="1089500"/>
                </a:cubicBezTo>
                <a:cubicBezTo>
                  <a:pt x="6339062" y="1094118"/>
                  <a:pt x="6339306" y="1100067"/>
                  <a:pt x="6343928" y="1103291"/>
                </a:cubicBezTo>
                <a:cubicBezTo>
                  <a:pt x="6352081" y="1110343"/>
                  <a:pt x="6361250" y="1115174"/>
                  <a:pt x="6366913" y="1121679"/>
                </a:cubicBezTo>
                <a:cubicBezTo>
                  <a:pt x="6373480" y="1129522"/>
                  <a:pt x="6378669" y="1140622"/>
                  <a:pt x="6385302" y="1149261"/>
                </a:cubicBezTo>
                <a:cubicBezTo>
                  <a:pt x="6390927" y="1158615"/>
                  <a:pt x="6397071" y="1164175"/>
                  <a:pt x="6403690" y="1172246"/>
                </a:cubicBezTo>
                <a:cubicBezTo>
                  <a:pt x="6406742" y="1175671"/>
                  <a:pt x="6410977" y="1177745"/>
                  <a:pt x="6412885" y="1181441"/>
                </a:cubicBezTo>
                <a:cubicBezTo>
                  <a:pt x="6427953" y="1198135"/>
                  <a:pt x="6430655" y="1217698"/>
                  <a:pt x="6454258" y="1227411"/>
                </a:cubicBezTo>
                <a:cubicBezTo>
                  <a:pt x="6476805" y="1236359"/>
                  <a:pt x="6500766" y="1244214"/>
                  <a:pt x="6518616" y="1254994"/>
                </a:cubicBezTo>
                <a:cubicBezTo>
                  <a:pt x="6534530" y="1259931"/>
                  <a:pt x="6548916" y="1275615"/>
                  <a:pt x="6564587" y="1282576"/>
                </a:cubicBezTo>
                <a:cubicBezTo>
                  <a:pt x="6585188" y="1293382"/>
                  <a:pt x="6601224" y="1297456"/>
                  <a:pt x="6624348" y="1305561"/>
                </a:cubicBezTo>
                <a:cubicBezTo>
                  <a:pt x="6672301" y="1324700"/>
                  <a:pt x="6626781" y="1294653"/>
                  <a:pt x="6684110" y="1319352"/>
                </a:cubicBezTo>
                <a:cubicBezTo>
                  <a:pt x="6770088" y="1358037"/>
                  <a:pt x="6705366" y="1331837"/>
                  <a:pt x="6789843" y="1356129"/>
                </a:cubicBezTo>
                <a:cubicBezTo>
                  <a:pt x="6894098" y="1330604"/>
                  <a:pt x="7002630" y="1336399"/>
                  <a:pt x="7093248" y="1287173"/>
                </a:cubicBezTo>
                <a:cubicBezTo>
                  <a:pt x="7155592" y="1252260"/>
                  <a:pt x="7227603" y="1177027"/>
                  <a:pt x="7267936" y="1130873"/>
                </a:cubicBezTo>
                <a:cubicBezTo>
                  <a:pt x="7315665" y="1083013"/>
                  <a:pt x="7348575" y="1035178"/>
                  <a:pt x="7387459" y="983768"/>
                </a:cubicBezTo>
                <a:cubicBezTo>
                  <a:pt x="7404840" y="958011"/>
                  <a:pt x="7418926" y="929967"/>
                  <a:pt x="7424235" y="901021"/>
                </a:cubicBezTo>
                <a:cubicBezTo>
                  <a:pt x="7431297" y="883409"/>
                  <a:pt x="7437392" y="862718"/>
                  <a:pt x="7442623" y="845856"/>
                </a:cubicBezTo>
                <a:cubicBezTo>
                  <a:pt x="7450761" y="821446"/>
                  <a:pt x="7460294" y="801919"/>
                  <a:pt x="7470206" y="772303"/>
                </a:cubicBezTo>
                <a:cubicBezTo>
                  <a:pt x="7471046" y="748980"/>
                  <a:pt x="7474149" y="728987"/>
                  <a:pt x="7479400" y="707945"/>
                </a:cubicBezTo>
                <a:cubicBezTo>
                  <a:pt x="7484047" y="688729"/>
                  <a:pt x="7487681" y="670506"/>
                  <a:pt x="7497788" y="652780"/>
                </a:cubicBezTo>
                <a:cubicBezTo>
                  <a:pt x="7535881" y="575990"/>
                  <a:pt x="7557717" y="528999"/>
                  <a:pt x="7612714" y="468898"/>
                </a:cubicBezTo>
                <a:cubicBezTo>
                  <a:pt x="7623644" y="455725"/>
                  <a:pt x="7631796" y="444967"/>
                  <a:pt x="7644893" y="432121"/>
                </a:cubicBezTo>
                <a:cubicBezTo>
                  <a:pt x="7687155" y="395023"/>
                  <a:pt x="7721515" y="346744"/>
                  <a:pt x="7769014" y="312598"/>
                </a:cubicBezTo>
                <a:cubicBezTo>
                  <a:pt x="7801764" y="287321"/>
                  <a:pt x="7845801" y="257291"/>
                  <a:pt x="7883940" y="234448"/>
                </a:cubicBezTo>
                <a:cubicBezTo>
                  <a:pt x="7942943" y="215623"/>
                  <a:pt x="8013215" y="183924"/>
                  <a:pt x="8077016" y="165493"/>
                </a:cubicBezTo>
                <a:cubicBezTo>
                  <a:pt x="8102396" y="154091"/>
                  <a:pt x="8131089" y="145624"/>
                  <a:pt x="8155166" y="133313"/>
                </a:cubicBezTo>
                <a:cubicBezTo>
                  <a:pt x="8182955" y="118758"/>
                  <a:pt x="8203730" y="97420"/>
                  <a:pt x="8237913" y="87343"/>
                </a:cubicBezTo>
                <a:cubicBezTo>
                  <a:pt x="8284128" y="74705"/>
                  <a:pt x="8323728" y="71112"/>
                  <a:pt x="8371228" y="59761"/>
                </a:cubicBezTo>
                <a:cubicBezTo>
                  <a:pt x="8386803" y="54619"/>
                  <a:pt x="8399545" y="50270"/>
                  <a:pt x="8412601" y="45970"/>
                </a:cubicBezTo>
                <a:cubicBezTo>
                  <a:pt x="8424322" y="43985"/>
                  <a:pt x="8437276" y="42066"/>
                  <a:pt x="8449378" y="41373"/>
                </a:cubicBezTo>
                <a:cubicBezTo>
                  <a:pt x="8468002" y="37093"/>
                  <a:pt x="8537801" y="25100"/>
                  <a:pt x="8550513" y="18387"/>
                </a:cubicBezTo>
                <a:cubicBezTo>
                  <a:pt x="8562874" y="14721"/>
                  <a:pt x="8570278" y="5711"/>
                  <a:pt x="8578095" y="0"/>
                </a:cubicBezTo>
              </a:path>
            </a:pathLst>
          </a:custGeom>
          <a:ln w="28575"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493255210">
                  <a:custGeom>
                    <a:avLst/>
                    <a:gdLst>
                      <a:gd name="connsiteX0" fmla="*/ 0 w 8750104"/>
                      <a:gd name="connsiteY0" fmla="*/ 2128910 h 2794781"/>
                      <a:gd name="connsiteX1" fmla="*/ 28135 w 8750104"/>
                      <a:gd name="connsiteY1" fmla="*/ 2124221 h 2794781"/>
                      <a:gd name="connsiteX2" fmla="*/ 150055 w 8750104"/>
                      <a:gd name="connsiteY2" fmla="*/ 2133600 h 2794781"/>
                      <a:gd name="connsiteX3" fmla="*/ 178190 w 8750104"/>
                      <a:gd name="connsiteY3" fmla="*/ 2142978 h 2794781"/>
                      <a:gd name="connsiteX4" fmla="*/ 201637 w 8750104"/>
                      <a:gd name="connsiteY4" fmla="*/ 2152356 h 2794781"/>
                      <a:gd name="connsiteX5" fmla="*/ 262597 w 8750104"/>
                      <a:gd name="connsiteY5" fmla="*/ 2194560 h 2794781"/>
                      <a:gd name="connsiteX6" fmla="*/ 290732 w 8750104"/>
                      <a:gd name="connsiteY6" fmla="*/ 2222695 h 2794781"/>
                      <a:gd name="connsiteX7" fmla="*/ 323557 w 8750104"/>
                      <a:gd name="connsiteY7" fmla="*/ 2246141 h 2794781"/>
                      <a:gd name="connsiteX8" fmla="*/ 351692 w 8750104"/>
                      <a:gd name="connsiteY8" fmla="*/ 2269587 h 2794781"/>
                      <a:gd name="connsiteX9" fmla="*/ 407963 w 8750104"/>
                      <a:gd name="connsiteY9" fmla="*/ 2321169 h 2794781"/>
                      <a:gd name="connsiteX10" fmla="*/ 450166 w 8750104"/>
                      <a:gd name="connsiteY10" fmla="*/ 2377440 h 2794781"/>
                      <a:gd name="connsiteX11" fmla="*/ 464234 w 8750104"/>
                      <a:gd name="connsiteY11" fmla="*/ 2391507 h 2794781"/>
                      <a:gd name="connsiteX12" fmla="*/ 482990 w 8750104"/>
                      <a:gd name="connsiteY12" fmla="*/ 2419643 h 2794781"/>
                      <a:gd name="connsiteX13" fmla="*/ 515815 w 8750104"/>
                      <a:gd name="connsiteY13" fmla="*/ 2471224 h 2794781"/>
                      <a:gd name="connsiteX14" fmla="*/ 543950 w 8750104"/>
                      <a:gd name="connsiteY14" fmla="*/ 2518116 h 2794781"/>
                      <a:gd name="connsiteX15" fmla="*/ 558018 w 8750104"/>
                      <a:gd name="connsiteY15" fmla="*/ 2541563 h 2794781"/>
                      <a:gd name="connsiteX16" fmla="*/ 590843 w 8750104"/>
                      <a:gd name="connsiteY16" fmla="*/ 2597833 h 2794781"/>
                      <a:gd name="connsiteX17" fmla="*/ 609600 w 8750104"/>
                      <a:gd name="connsiteY17" fmla="*/ 2630658 h 2794781"/>
                      <a:gd name="connsiteX18" fmla="*/ 628357 w 8750104"/>
                      <a:gd name="connsiteY18" fmla="*/ 2644726 h 2794781"/>
                      <a:gd name="connsiteX19" fmla="*/ 637735 w 8750104"/>
                      <a:gd name="connsiteY19" fmla="*/ 2663483 h 2794781"/>
                      <a:gd name="connsiteX20" fmla="*/ 675249 w 8750104"/>
                      <a:gd name="connsiteY20" fmla="*/ 2691618 h 2794781"/>
                      <a:gd name="connsiteX21" fmla="*/ 712763 w 8750104"/>
                      <a:gd name="connsiteY21" fmla="*/ 2719753 h 2794781"/>
                      <a:gd name="connsiteX22" fmla="*/ 722141 w 8750104"/>
                      <a:gd name="connsiteY22" fmla="*/ 2733821 h 2794781"/>
                      <a:gd name="connsiteX23" fmla="*/ 759655 w 8750104"/>
                      <a:gd name="connsiteY23" fmla="*/ 2747889 h 2794781"/>
                      <a:gd name="connsiteX24" fmla="*/ 773723 w 8750104"/>
                      <a:gd name="connsiteY24" fmla="*/ 2752578 h 2794781"/>
                      <a:gd name="connsiteX25" fmla="*/ 801858 w 8750104"/>
                      <a:gd name="connsiteY25" fmla="*/ 2757267 h 2794781"/>
                      <a:gd name="connsiteX26" fmla="*/ 834683 w 8750104"/>
                      <a:gd name="connsiteY26" fmla="*/ 2771335 h 2794781"/>
                      <a:gd name="connsiteX27" fmla="*/ 876886 w 8750104"/>
                      <a:gd name="connsiteY27" fmla="*/ 2785403 h 2794781"/>
                      <a:gd name="connsiteX28" fmla="*/ 890954 w 8750104"/>
                      <a:gd name="connsiteY28" fmla="*/ 2790092 h 2794781"/>
                      <a:gd name="connsiteX29" fmla="*/ 928467 w 8750104"/>
                      <a:gd name="connsiteY29" fmla="*/ 2794781 h 2794781"/>
                      <a:gd name="connsiteX30" fmla="*/ 1162929 w 8750104"/>
                      <a:gd name="connsiteY30" fmla="*/ 2780713 h 2794781"/>
                      <a:gd name="connsiteX31" fmla="*/ 1327052 w 8750104"/>
                      <a:gd name="connsiteY31" fmla="*/ 2766646 h 2794781"/>
                      <a:gd name="connsiteX32" fmla="*/ 1392701 w 8750104"/>
                      <a:gd name="connsiteY32" fmla="*/ 2733821 h 2794781"/>
                      <a:gd name="connsiteX33" fmla="*/ 1528689 w 8750104"/>
                      <a:gd name="connsiteY33" fmla="*/ 2602523 h 2794781"/>
                      <a:gd name="connsiteX34" fmla="*/ 1556824 w 8750104"/>
                      <a:gd name="connsiteY34" fmla="*/ 2555630 h 2794781"/>
                      <a:gd name="connsiteX35" fmla="*/ 1575581 w 8750104"/>
                      <a:gd name="connsiteY35" fmla="*/ 2527495 h 2794781"/>
                      <a:gd name="connsiteX36" fmla="*/ 1584960 w 8750104"/>
                      <a:gd name="connsiteY36" fmla="*/ 2499360 h 2794781"/>
                      <a:gd name="connsiteX37" fmla="*/ 1613095 w 8750104"/>
                      <a:gd name="connsiteY37" fmla="*/ 2424332 h 2794781"/>
                      <a:gd name="connsiteX38" fmla="*/ 1659987 w 8750104"/>
                      <a:gd name="connsiteY38" fmla="*/ 2316480 h 2794781"/>
                      <a:gd name="connsiteX39" fmla="*/ 1692812 w 8750104"/>
                      <a:gd name="connsiteY39" fmla="*/ 2208627 h 2794781"/>
                      <a:gd name="connsiteX40" fmla="*/ 1711569 w 8750104"/>
                      <a:gd name="connsiteY40" fmla="*/ 2142978 h 2794781"/>
                      <a:gd name="connsiteX41" fmla="*/ 1716258 w 8750104"/>
                      <a:gd name="connsiteY41" fmla="*/ 2114843 h 2794781"/>
                      <a:gd name="connsiteX42" fmla="*/ 1744394 w 8750104"/>
                      <a:gd name="connsiteY42" fmla="*/ 2044504 h 2794781"/>
                      <a:gd name="connsiteX43" fmla="*/ 1767840 w 8750104"/>
                      <a:gd name="connsiteY43" fmla="*/ 1997612 h 2794781"/>
                      <a:gd name="connsiteX44" fmla="*/ 1800664 w 8750104"/>
                      <a:gd name="connsiteY44" fmla="*/ 1969476 h 2794781"/>
                      <a:gd name="connsiteX45" fmla="*/ 1871003 w 8750104"/>
                      <a:gd name="connsiteY45" fmla="*/ 1917895 h 2794781"/>
                      <a:gd name="connsiteX46" fmla="*/ 1894449 w 8750104"/>
                      <a:gd name="connsiteY46" fmla="*/ 1885070 h 2794781"/>
                      <a:gd name="connsiteX47" fmla="*/ 1917895 w 8750104"/>
                      <a:gd name="connsiteY47" fmla="*/ 1861624 h 2794781"/>
                      <a:gd name="connsiteX48" fmla="*/ 1946030 w 8750104"/>
                      <a:gd name="connsiteY48" fmla="*/ 1824110 h 2794781"/>
                      <a:gd name="connsiteX49" fmla="*/ 1992923 w 8750104"/>
                      <a:gd name="connsiteY49" fmla="*/ 1777218 h 2794781"/>
                      <a:gd name="connsiteX50" fmla="*/ 2002301 w 8750104"/>
                      <a:gd name="connsiteY50" fmla="*/ 1763150 h 2794781"/>
                      <a:gd name="connsiteX51" fmla="*/ 2077329 w 8750104"/>
                      <a:gd name="connsiteY51" fmla="*/ 1706880 h 2794781"/>
                      <a:gd name="connsiteX52" fmla="*/ 2110154 w 8750104"/>
                      <a:gd name="connsiteY52" fmla="*/ 1678744 h 2794781"/>
                      <a:gd name="connsiteX53" fmla="*/ 2175803 w 8750104"/>
                      <a:gd name="connsiteY53" fmla="*/ 1641230 h 2794781"/>
                      <a:gd name="connsiteX54" fmla="*/ 2218006 w 8750104"/>
                      <a:gd name="connsiteY54" fmla="*/ 1631852 h 2794781"/>
                      <a:gd name="connsiteX55" fmla="*/ 2236763 w 8750104"/>
                      <a:gd name="connsiteY55" fmla="*/ 1627163 h 2794781"/>
                      <a:gd name="connsiteX56" fmla="*/ 2293034 w 8750104"/>
                      <a:gd name="connsiteY56" fmla="*/ 1603716 h 2794781"/>
                      <a:gd name="connsiteX57" fmla="*/ 2321169 w 8750104"/>
                      <a:gd name="connsiteY57" fmla="*/ 1589649 h 2794781"/>
                      <a:gd name="connsiteX58" fmla="*/ 2382129 w 8750104"/>
                      <a:gd name="connsiteY58" fmla="*/ 1566203 h 2794781"/>
                      <a:gd name="connsiteX59" fmla="*/ 2405575 w 8750104"/>
                      <a:gd name="connsiteY59" fmla="*/ 1552135 h 2794781"/>
                      <a:gd name="connsiteX60" fmla="*/ 2424332 w 8750104"/>
                      <a:gd name="connsiteY60" fmla="*/ 1542756 h 2794781"/>
                      <a:gd name="connsiteX61" fmla="*/ 2438400 w 8750104"/>
                      <a:gd name="connsiteY61" fmla="*/ 1538067 h 2794781"/>
                      <a:gd name="connsiteX62" fmla="*/ 2489981 w 8750104"/>
                      <a:gd name="connsiteY62" fmla="*/ 1533378 h 2794781"/>
                      <a:gd name="connsiteX63" fmla="*/ 2630658 w 8750104"/>
                      <a:gd name="connsiteY63" fmla="*/ 1519310 h 2794781"/>
                      <a:gd name="connsiteX64" fmla="*/ 2799470 w 8750104"/>
                      <a:gd name="connsiteY64" fmla="*/ 1528689 h 2794781"/>
                      <a:gd name="connsiteX65" fmla="*/ 2822917 w 8750104"/>
                      <a:gd name="connsiteY65" fmla="*/ 1533378 h 2794781"/>
                      <a:gd name="connsiteX66" fmla="*/ 2855741 w 8750104"/>
                      <a:gd name="connsiteY66" fmla="*/ 1538067 h 2794781"/>
                      <a:gd name="connsiteX67" fmla="*/ 2949526 w 8750104"/>
                      <a:gd name="connsiteY67" fmla="*/ 1542756 h 2794781"/>
                      <a:gd name="connsiteX68" fmla="*/ 3052689 w 8750104"/>
                      <a:gd name="connsiteY68" fmla="*/ 1556824 h 2794781"/>
                      <a:gd name="connsiteX69" fmla="*/ 3071446 w 8750104"/>
                      <a:gd name="connsiteY69" fmla="*/ 1561513 h 2794781"/>
                      <a:gd name="connsiteX70" fmla="*/ 3259015 w 8750104"/>
                      <a:gd name="connsiteY70" fmla="*/ 1603716 h 2794781"/>
                      <a:gd name="connsiteX71" fmla="*/ 3362178 w 8750104"/>
                      <a:gd name="connsiteY71" fmla="*/ 1683433 h 2794781"/>
                      <a:gd name="connsiteX72" fmla="*/ 3409070 w 8750104"/>
                      <a:gd name="connsiteY72" fmla="*/ 1720947 h 2794781"/>
                      <a:gd name="connsiteX73" fmla="*/ 3530990 w 8750104"/>
                      <a:gd name="connsiteY73" fmla="*/ 1767840 h 2794781"/>
                      <a:gd name="connsiteX74" fmla="*/ 3638843 w 8750104"/>
                      <a:gd name="connsiteY74" fmla="*/ 1838178 h 2794781"/>
                      <a:gd name="connsiteX75" fmla="*/ 3666978 w 8750104"/>
                      <a:gd name="connsiteY75" fmla="*/ 1847556 h 2794781"/>
                      <a:gd name="connsiteX76" fmla="*/ 3723249 w 8750104"/>
                      <a:gd name="connsiteY76" fmla="*/ 1875692 h 2794781"/>
                      <a:gd name="connsiteX77" fmla="*/ 3807655 w 8750104"/>
                      <a:gd name="connsiteY77" fmla="*/ 1922584 h 2794781"/>
                      <a:gd name="connsiteX78" fmla="*/ 3892061 w 8750104"/>
                      <a:gd name="connsiteY78" fmla="*/ 1946030 h 2794781"/>
                      <a:gd name="connsiteX79" fmla="*/ 3920197 w 8750104"/>
                      <a:gd name="connsiteY79" fmla="*/ 1960098 h 2794781"/>
                      <a:gd name="connsiteX80" fmla="*/ 3938954 w 8750104"/>
                      <a:gd name="connsiteY80" fmla="*/ 1964787 h 2794781"/>
                      <a:gd name="connsiteX81" fmla="*/ 3985846 w 8750104"/>
                      <a:gd name="connsiteY81" fmla="*/ 1974166 h 2794781"/>
                      <a:gd name="connsiteX82" fmla="*/ 4243754 w 8750104"/>
                      <a:gd name="connsiteY82" fmla="*/ 1960098 h 2794781"/>
                      <a:gd name="connsiteX83" fmla="*/ 4285957 w 8750104"/>
                      <a:gd name="connsiteY83" fmla="*/ 1955409 h 2794781"/>
                      <a:gd name="connsiteX84" fmla="*/ 4384430 w 8750104"/>
                      <a:gd name="connsiteY84" fmla="*/ 1880381 h 2794781"/>
                      <a:gd name="connsiteX85" fmla="*/ 4511040 w 8750104"/>
                      <a:gd name="connsiteY85" fmla="*/ 1739704 h 2794781"/>
                      <a:gd name="connsiteX86" fmla="*/ 4562621 w 8750104"/>
                      <a:gd name="connsiteY86" fmla="*/ 1599027 h 2794781"/>
                      <a:gd name="connsiteX87" fmla="*/ 4586067 w 8750104"/>
                      <a:gd name="connsiteY87" fmla="*/ 1547446 h 2794781"/>
                      <a:gd name="connsiteX88" fmla="*/ 4623581 w 8750104"/>
                      <a:gd name="connsiteY88" fmla="*/ 1463040 h 2794781"/>
                      <a:gd name="connsiteX89" fmla="*/ 4736123 w 8750104"/>
                      <a:gd name="connsiteY89" fmla="*/ 1359876 h 2794781"/>
                      <a:gd name="connsiteX90" fmla="*/ 4815840 w 8750104"/>
                      <a:gd name="connsiteY90" fmla="*/ 1298916 h 2794781"/>
                      <a:gd name="connsiteX91" fmla="*/ 4886178 w 8750104"/>
                      <a:gd name="connsiteY91" fmla="*/ 1252024 h 2794781"/>
                      <a:gd name="connsiteX92" fmla="*/ 4904935 w 8750104"/>
                      <a:gd name="connsiteY92" fmla="*/ 1228578 h 2794781"/>
                      <a:gd name="connsiteX93" fmla="*/ 4951827 w 8750104"/>
                      <a:gd name="connsiteY93" fmla="*/ 1176996 h 2794781"/>
                      <a:gd name="connsiteX94" fmla="*/ 5054990 w 8750104"/>
                      <a:gd name="connsiteY94" fmla="*/ 1055076 h 2794781"/>
                      <a:gd name="connsiteX95" fmla="*/ 5130018 w 8750104"/>
                      <a:gd name="connsiteY95" fmla="*/ 998806 h 2794781"/>
                      <a:gd name="connsiteX96" fmla="*/ 5195667 w 8750104"/>
                      <a:gd name="connsiteY96" fmla="*/ 970670 h 2794781"/>
                      <a:gd name="connsiteX97" fmla="*/ 5266006 w 8750104"/>
                      <a:gd name="connsiteY97" fmla="*/ 937846 h 2794781"/>
                      <a:gd name="connsiteX98" fmla="*/ 5289452 w 8750104"/>
                      <a:gd name="connsiteY98" fmla="*/ 923778 h 2794781"/>
                      <a:gd name="connsiteX99" fmla="*/ 5317587 w 8750104"/>
                      <a:gd name="connsiteY99" fmla="*/ 909710 h 2794781"/>
                      <a:gd name="connsiteX100" fmla="*/ 5331655 w 8750104"/>
                      <a:gd name="connsiteY100" fmla="*/ 900332 h 2794781"/>
                      <a:gd name="connsiteX101" fmla="*/ 5392615 w 8750104"/>
                      <a:gd name="connsiteY101" fmla="*/ 881575 h 2794781"/>
                      <a:gd name="connsiteX102" fmla="*/ 5462954 w 8750104"/>
                      <a:gd name="connsiteY102" fmla="*/ 862818 h 2794781"/>
                      <a:gd name="connsiteX103" fmla="*/ 5608320 w 8750104"/>
                      <a:gd name="connsiteY103" fmla="*/ 829993 h 2794781"/>
                      <a:gd name="connsiteX104" fmla="*/ 5758375 w 8750104"/>
                      <a:gd name="connsiteY104" fmla="*/ 834683 h 2794781"/>
                      <a:gd name="connsiteX105" fmla="*/ 5941255 w 8750104"/>
                      <a:gd name="connsiteY105" fmla="*/ 839372 h 2794781"/>
                      <a:gd name="connsiteX106" fmla="*/ 6077243 w 8750104"/>
                      <a:gd name="connsiteY106" fmla="*/ 853440 h 2794781"/>
                      <a:gd name="connsiteX107" fmla="*/ 6114757 w 8750104"/>
                      <a:gd name="connsiteY107" fmla="*/ 867507 h 2794781"/>
                      <a:gd name="connsiteX108" fmla="*/ 6152270 w 8750104"/>
                      <a:gd name="connsiteY108" fmla="*/ 872196 h 2794781"/>
                      <a:gd name="connsiteX109" fmla="*/ 6180406 w 8750104"/>
                      <a:gd name="connsiteY109" fmla="*/ 890953 h 2794781"/>
                      <a:gd name="connsiteX110" fmla="*/ 6278880 w 8750104"/>
                      <a:gd name="connsiteY110" fmla="*/ 947224 h 2794781"/>
                      <a:gd name="connsiteX111" fmla="*/ 6358597 w 8750104"/>
                      <a:gd name="connsiteY111" fmla="*/ 1012873 h 2794781"/>
                      <a:gd name="connsiteX112" fmla="*/ 6372664 w 8750104"/>
                      <a:gd name="connsiteY112" fmla="*/ 1031630 h 2794781"/>
                      <a:gd name="connsiteX113" fmla="*/ 6433624 w 8750104"/>
                      <a:gd name="connsiteY113" fmla="*/ 1083212 h 2794781"/>
                      <a:gd name="connsiteX114" fmla="*/ 6461760 w 8750104"/>
                      <a:gd name="connsiteY114" fmla="*/ 1111347 h 2794781"/>
                      <a:gd name="connsiteX115" fmla="*/ 6471138 w 8750104"/>
                      <a:gd name="connsiteY115" fmla="*/ 1125415 h 2794781"/>
                      <a:gd name="connsiteX116" fmla="*/ 6494584 w 8750104"/>
                      <a:gd name="connsiteY116" fmla="*/ 1144172 h 2794781"/>
                      <a:gd name="connsiteX117" fmla="*/ 6513341 w 8750104"/>
                      <a:gd name="connsiteY117" fmla="*/ 1172307 h 2794781"/>
                      <a:gd name="connsiteX118" fmla="*/ 6532098 w 8750104"/>
                      <a:gd name="connsiteY118" fmla="*/ 1195753 h 2794781"/>
                      <a:gd name="connsiteX119" fmla="*/ 6541477 w 8750104"/>
                      <a:gd name="connsiteY119" fmla="*/ 1205132 h 2794781"/>
                      <a:gd name="connsiteX120" fmla="*/ 6583680 w 8750104"/>
                      <a:gd name="connsiteY120" fmla="*/ 1252024 h 2794781"/>
                      <a:gd name="connsiteX121" fmla="*/ 6649329 w 8750104"/>
                      <a:gd name="connsiteY121" fmla="*/ 1280160 h 2794781"/>
                      <a:gd name="connsiteX122" fmla="*/ 6696221 w 8750104"/>
                      <a:gd name="connsiteY122" fmla="*/ 1308295 h 2794781"/>
                      <a:gd name="connsiteX123" fmla="*/ 6757181 w 8750104"/>
                      <a:gd name="connsiteY123" fmla="*/ 1331741 h 2794781"/>
                      <a:gd name="connsiteX124" fmla="*/ 6818141 w 8750104"/>
                      <a:gd name="connsiteY124" fmla="*/ 1345809 h 2794781"/>
                      <a:gd name="connsiteX125" fmla="*/ 6925994 w 8750104"/>
                      <a:gd name="connsiteY125" fmla="*/ 1383323 h 2794781"/>
                      <a:gd name="connsiteX126" fmla="*/ 7235483 w 8750104"/>
                      <a:gd name="connsiteY126" fmla="*/ 1312984 h 2794781"/>
                      <a:gd name="connsiteX127" fmla="*/ 7413674 w 8750104"/>
                      <a:gd name="connsiteY127" fmla="*/ 1153550 h 2794781"/>
                      <a:gd name="connsiteX128" fmla="*/ 7535594 w 8750104"/>
                      <a:gd name="connsiteY128" fmla="*/ 1003495 h 2794781"/>
                      <a:gd name="connsiteX129" fmla="*/ 7573107 w 8750104"/>
                      <a:gd name="connsiteY129" fmla="*/ 919089 h 2794781"/>
                      <a:gd name="connsiteX130" fmla="*/ 7591864 w 8750104"/>
                      <a:gd name="connsiteY130" fmla="*/ 862818 h 2794781"/>
                      <a:gd name="connsiteX131" fmla="*/ 7620000 w 8750104"/>
                      <a:gd name="connsiteY131" fmla="*/ 787790 h 2794781"/>
                      <a:gd name="connsiteX132" fmla="*/ 7629378 w 8750104"/>
                      <a:gd name="connsiteY132" fmla="*/ 722141 h 2794781"/>
                      <a:gd name="connsiteX133" fmla="*/ 7648135 w 8750104"/>
                      <a:gd name="connsiteY133" fmla="*/ 665870 h 2794781"/>
                      <a:gd name="connsiteX134" fmla="*/ 7765366 w 8750104"/>
                      <a:gd name="connsiteY134" fmla="*/ 478301 h 2794781"/>
                      <a:gd name="connsiteX135" fmla="*/ 7798190 w 8750104"/>
                      <a:gd name="connsiteY135" fmla="*/ 440787 h 2794781"/>
                      <a:gd name="connsiteX136" fmla="*/ 7924800 w 8750104"/>
                      <a:gd name="connsiteY136" fmla="*/ 318867 h 2794781"/>
                      <a:gd name="connsiteX137" fmla="*/ 8042030 w 8750104"/>
                      <a:gd name="connsiteY137" fmla="*/ 239150 h 2794781"/>
                      <a:gd name="connsiteX138" fmla="*/ 8238978 w 8750104"/>
                      <a:gd name="connsiteY138" fmla="*/ 168812 h 2794781"/>
                      <a:gd name="connsiteX139" fmla="*/ 8318695 w 8750104"/>
                      <a:gd name="connsiteY139" fmla="*/ 135987 h 2794781"/>
                      <a:gd name="connsiteX140" fmla="*/ 8403101 w 8750104"/>
                      <a:gd name="connsiteY140" fmla="*/ 89095 h 2794781"/>
                      <a:gd name="connsiteX141" fmla="*/ 8539089 w 8750104"/>
                      <a:gd name="connsiteY141" fmla="*/ 60960 h 2794781"/>
                      <a:gd name="connsiteX142" fmla="*/ 8581292 w 8750104"/>
                      <a:gd name="connsiteY142" fmla="*/ 46892 h 2794781"/>
                      <a:gd name="connsiteX143" fmla="*/ 8618806 w 8750104"/>
                      <a:gd name="connsiteY143" fmla="*/ 42203 h 2794781"/>
                      <a:gd name="connsiteX144" fmla="*/ 8721969 w 8750104"/>
                      <a:gd name="connsiteY144" fmla="*/ 18756 h 2794781"/>
                      <a:gd name="connsiteX145" fmla="*/ 8750104 w 8750104"/>
                      <a:gd name="connsiteY145" fmla="*/ 0 h 2794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</a:cxnLst>
                    <a:rect l="l" t="t" r="r" b="b"/>
                    <a:pathLst>
                      <a:path w="8750104" h="2794781">
                        <a:moveTo>
                          <a:pt x="0" y="2128910"/>
                        </a:moveTo>
                        <a:cubicBezTo>
                          <a:pt x="9378" y="2127347"/>
                          <a:pt x="18632" y="2123924"/>
                          <a:pt x="28135" y="2124221"/>
                        </a:cubicBezTo>
                        <a:cubicBezTo>
                          <a:pt x="68875" y="2125494"/>
                          <a:pt x="109610" y="2128544"/>
                          <a:pt x="150055" y="2133600"/>
                        </a:cubicBezTo>
                        <a:cubicBezTo>
                          <a:pt x="159864" y="2134826"/>
                          <a:pt x="168900" y="2139600"/>
                          <a:pt x="178190" y="2142978"/>
                        </a:cubicBezTo>
                        <a:cubicBezTo>
                          <a:pt x="186101" y="2145855"/>
                          <a:pt x="194108" y="2148592"/>
                          <a:pt x="201637" y="2152356"/>
                        </a:cubicBezTo>
                        <a:cubicBezTo>
                          <a:pt x="220329" y="2161702"/>
                          <a:pt x="248931" y="2182846"/>
                          <a:pt x="262597" y="2194560"/>
                        </a:cubicBezTo>
                        <a:cubicBezTo>
                          <a:pt x="272667" y="2203191"/>
                          <a:pt x="280607" y="2214128"/>
                          <a:pt x="290732" y="2222695"/>
                        </a:cubicBezTo>
                        <a:cubicBezTo>
                          <a:pt x="300997" y="2231380"/>
                          <a:pt x="312899" y="2237943"/>
                          <a:pt x="323557" y="2246141"/>
                        </a:cubicBezTo>
                        <a:cubicBezTo>
                          <a:pt x="333233" y="2253584"/>
                          <a:pt x="342056" y="2262092"/>
                          <a:pt x="351692" y="2269587"/>
                        </a:cubicBezTo>
                        <a:cubicBezTo>
                          <a:pt x="380586" y="2292060"/>
                          <a:pt x="367873" y="2267715"/>
                          <a:pt x="407963" y="2321169"/>
                        </a:cubicBezTo>
                        <a:cubicBezTo>
                          <a:pt x="422031" y="2339926"/>
                          <a:pt x="433586" y="2360862"/>
                          <a:pt x="450166" y="2377440"/>
                        </a:cubicBezTo>
                        <a:cubicBezTo>
                          <a:pt x="454855" y="2382129"/>
                          <a:pt x="460163" y="2386272"/>
                          <a:pt x="464234" y="2391507"/>
                        </a:cubicBezTo>
                        <a:cubicBezTo>
                          <a:pt x="471154" y="2400404"/>
                          <a:pt x="476867" y="2410180"/>
                          <a:pt x="482990" y="2419643"/>
                        </a:cubicBezTo>
                        <a:cubicBezTo>
                          <a:pt x="494061" y="2436753"/>
                          <a:pt x="505330" y="2453748"/>
                          <a:pt x="515815" y="2471224"/>
                        </a:cubicBezTo>
                        <a:lnTo>
                          <a:pt x="543950" y="2518116"/>
                        </a:lnTo>
                        <a:lnTo>
                          <a:pt x="558018" y="2541563"/>
                        </a:lnTo>
                        <a:cubicBezTo>
                          <a:pt x="566592" y="2584436"/>
                          <a:pt x="555605" y="2549381"/>
                          <a:pt x="590843" y="2597833"/>
                        </a:cubicBezTo>
                        <a:cubicBezTo>
                          <a:pt x="600655" y="2611325"/>
                          <a:pt x="598025" y="2619083"/>
                          <a:pt x="609600" y="2630658"/>
                        </a:cubicBezTo>
                        <a:cubicBezTo>
                          <a:pt x="615126" y="2636184"/>
                          <a:pt x="622105" y="2640037"/>
                          <a:pt x="628357" y="2644726"/>
                        </a:cubicBezTo>
                        <a:cubicBezTo>
                          <a:pt x="631483" y="2650978"/>
                          <a:pt x="633857" y="2657667"/>
                          <a:pt x="637735" y="2663483"/>
                        </a:cubicBezTo>
                        <a:cubicBezTo>
                          <a:pt x="645066" y="2674480"/>
                          <a:pt x="668977" y="2686600"/>
                          <a:pt x="675249" y="2691618"/>
                        </a:cubicBezTo>
                        <a:cubicBezTo>
                          <a:pt x="714746" y="2723216"/>
                          <a:pt x="673608" y="2700177"/>
                          <a:pt x="712763" y="2719753"/>
                        </a:cubicBezTo>
                        <a:cubicBezTo>
                          <a:pt x="715889" y="2724442"/>
                          <a:pt x="717308" y="2730921"/>
                          <a:pt x="722141" y="2733821"/>
                        </a:cubicBezTo>
                        <a:cubicBezTo>
                          <a:pt x="733593" y="2740692"/>
                          <a:pt x="747104" y="2743325"/>
                          <a:pt x="759655" y="2747889"/>
                        </a:cubicBezTo>
                        <a:cubicBezTo>
                          <a:pt x="764300" y="2749578"/>
                          <a:pt x="768898" y="2751506"/>
                          <a:pt x="773723" y="2752578"/>
                        </a:cubicBezTo>
                        <a:cubicBezTo>
                          <a:pt x="783004" y="2754640"/>
                          <a:pt x="792577" y="2755205"/>
                          <a:pt x="801858" y="2757267"/>
                        </a:cubicBezTo>
                        <a:cubicBezTo>
                          <a:pt x="820043" y="2761308"/>
                          <a:pt x="815061" y="2763788"/>
                          <a:pt x="834683" y="2771335"/>
                        </a:cubicBezTo>
                        <a:cubicBezTo>
                          <a:pt x="848523" y="2776658"/>
                          <a:pt x="862818" y="2780714"/>
                          <a:pt x="876886" y="2785403"/>
                        </a:cubicBezTo>
                        <a:cubicBezTo>
                          <a:pt x="881575" y="2786966"/>
                          <a:pt x="886049" y="2789479"/>
                          <a:pt x="890954" y="2790092"/>
                        </a:cubicBezTo>
                        <a:lnTo>
                          <a:pt x="928467" y="2794781"/>
                        </a:lnTo>
                        <a:lnTo>
                          <a:pt x="1162929" y="2780713"/>
                        </a:lnTo>
                        <a:cubicBezTo>
                          <a:pt x="1299346" y="2773134"/>
                          <a:pt x="1224474" y="2782426"/>
                          <a:pt x="1327052" y="2766646"/>
                        </a:cubicBezTo>
                        <a:cubicBezTo>
                          <a:pt x="1348935" y="2755704"/>
                          <a:pt x="1374468" y="2750135"/>
                          <a:pt x="1392701" y="2733821"/>
                        </a:cubicBezTo>
                        <a:cubicBezTo>
                          <a:pt x="1434820" y="2696136"/>
                          <a:pt x="1492479" y="2650049"/>
                          <a:pt x="1528689" y="2602523"/>
                        </a:cubicBezTo>
                        <a:cubicBezTo>
                          <a:pt x="1539736" y="2588023"/>
                          <a:pt x="1547163" y="2571088"/>
                          <a:pt x="1556824" y="2555630"/>
                        </a:cubicBezTo>
                        <a:cubicBezTo>
                          <a:pt x="1562798" y="2546072"/>
                          <a:pt x="1570540" y="2537576"/>
                          <a:pt x="1575581" y="2527495"/>
                        </a:cubicBezTo>
                        <a:cubicBezTo>
                          <a:pt x="1580002" y="2518653"/>
                          <a:pt x="1581582" y="2508651"/>
                          <a:pt x="1584960" y="2499360"/>
                        </a:cubicBezTo>
                        <a:cubicBezTo>
                          <a:pt x="1594088" y="2474258"/>
                          <a:pt x="1602445" y="2448827"/>
                          <a:pt x="1613095" y="2424332"/>
                        </a:cubicBezTo>
                        <a:cubicBezTo>
                          <a:pt x="1628726" y="2388381"/>
                          <a:pt x="1648573" y="2353983"/>
                          <a:pt x="1659987" y="2316480"/>
                        </a:cubicBezTo>
                        <a:cubicBezTo>
                          <a:pt x="1670929" y="2280529"/>
                          <a:pt x="1682103" y="2244648"/>
                          <a:pt x="1692812" y="2208627"/>
                        </a:cubicBezTo>
                        <a:cubicBezTo>
                          <a:pt x="1699298" y="2186812"/>
                          <a:pt x="1707828" y="2165427"/>
                          <a:pt x="1711569" y="2142978"/>
                        </a:cubicBezTo>
                        <a:cubicBezTo>
                          <a:pt x="1713132" y="2133600"/>
                          <a:pt x="1713646" y="2123985"/>
                          <a:pt x="1716258" y="2114843"/>
                        </a:cubicBezTo>
                        <a:cubicBezTo>
                          <a:pt x="1720161" y="2101183"/>
                          <a:pt x="1737852" y="2058406"/>
                          <a:pt x="1744394" y="2044504"/>
                        </a:cubicBezTo>
                        <a:cubicBezTo>
                          <a:pt x="1751835" y="2028692"/>
                          <a:pt x="1757355" y="2011593"/>
                          <a:pt x="1767840" y="1997612"/>
                        </a:cubicBezTo>
                        <a:cubicBezTo>
                          <a:pt x="1776486" y="1986083"/>
                          <a:pt x="1789217" y="1978230"/>
                          <a:pt x="1800664" y="1969476"/>
                        </a:cubicBezTo>
                        <a:cubicBezTo>
                          <a:pt x="1800989" y="1969228"/>
                          <a:pt x="1861387" y="1928473"/>
                          <a:pt x="1871003" y="1917895"/>
                        </a:cubicBezTo>
                        <a:cubicBezTo>
                          <a:pt x="1880048" y="1907946"/>
                          <a:pt x="1885841" y="1895400"/>
                          <a:pt x="1894449" y="1885070"/>
                        </a:cubicBezTo>
                        <a:cubicBezTo>
                          <a:pt x="1901525" y="1876579"/>
                          <a:pt x="1910756" y="1870061"/>
                          <a:pt x="1917895" y="1861624"/>
                        </a:cubicBezTo>
                        <a:cubicBezTo>
                          <a:pt x="1927991" y="1849692"/>
                          <a:pt x="1935933" y="1836042"/>
                          <a:pt x="1946030" y="1824110"/>
                        </a:cubicBezTo>
                        <a:cubicBezTo>
                          <a:pt x="1946035" y="1824104"/>
                          <a:pt x="1992919" y="1777225"/>
                          <a:pt x="1992923" y="1777218"/>
                        </a:cubicBezTo>
                        <a:cubicBezTo>
                          <a:pt x="1996049" y="1772529"/>
                          <a:pt x="1998316" y="1767135"/>
                          <a:pt x="2002301" y="1763150"/>
                        </a:cubicBezTo>
                        <a:cubicBezTo>
                          <a:pt x="2037265" y="1728186"/>
                          <a:pt x="2035686" y="1738112"/>
                          <a:pt x="2077329" y="1706880"/>
                        </a:cubicBezTo>
                        <a:cubicBezTo>
                          <a:pt x="2088858" y="1698233"/>
                          <a:pt x="2098731" y="1687531"/>
                          <a:pt x="2110154" y="1678744"/>
                        </a:cubicBezTo>
                        <a:cubicBezTo>
                          <a:pt x="2126569" y="1666117"/>
                          <a:pt x="2157173" y="1647805"/>
                          <a:pt x="2175803" y="1641230"/>
                        </a:cubicBezTo>
                        <a:cubicBezTo>
                          <a:pt x="2189392" y="1636434"/>
                          <a:pt x="2203964" y="1635092"/>
                          <a:pt x="2218006" y="1631852"/>
                        </a:cubicBezTo>
                        <a:cubicBezTo>
                          <a:pt x="2224286" y="1630403"/>
                          <a:pt x="2230511" y="1628726"/>
                          <a:pt x="2236763" y="1627163"/>
                        </a:cubicBezTo>
                        <a:cubicBezTo>
                          <a:pt x="2296072" y="1587623"/>
                          <a:pt x="2234156" y="1623342"/>
                          <a:pt x="2293034" y="1603716"/>
                        </a:cubicBezTo>
                        <a:cubicBezTo>
                          <a:pt x="2302981" y="1600400"/>
                          <a:pt x="2311505" y="1593718"/>
                          <a:pt x="2321169" y="1589649"/>
                        </a:cubicBezTo>
                        <a:cubicBezTo>
                          <a:pt x="2341234" y="1581201"/>
                          <a:pt x="2362234" y="1575045"/>
                          <a:pt x="2382129" y="1566203"/>
                        </a:cubicBezTo>
                        <a:cubicBezTo>
                          <a:pt x="2390458" y="1562501"/>
                          <a:pt x="2397608" y="1556561"/>
                          <a:pt x="2405575" y="1552135"/>
                        </a:cubicBezTo>
                        <a:cubicBezTo>
                          <a:pt x="2411686" y="1548740"/>
                          <a:pt x="2417907" y="1545510"/>
                          <a:pt x="2424332" y="1542756"/>
                        </a:cubicBezTo>
                        <a:cubicBezTo>
                          <a:pt x="2428875" y="1540809"/>
                          <a:pt x="2433507" y="1538766"/>
                          <a:pt x="2438400" y="1538067"/>
                        </a:cubicBezTo>
                        <a:cubicBezTo>
                          <a:pt x="2455491" y="1535626"/>
                          <a:pt x="2472798" y="1535054"/>
                          <a:pt x="2489981" y="1533378"/>
                        </a:cubicBezTo>
                        <a:lnTo>
                          <a:pt x="2630658" y="1519310"/>
                        </a:lnTo>
                        <a:lnTo>
                          <a:pt x="2799470" y="1528689"/>
                        </a:lnTo>
                        <a:cubicBezTo>
                          <a:pt x="2807419" y="1529271"/>
                          <a:pt x="2815055" y="1532068"/>
                          <a:pt x="2822917" y="1533378"/>
                        </a:cubicBezTo>
                        <a:cubicBezTo>
                          <a:pt x="2833819" y="1535195"/>
                          <a:pt x="2844719" y="1537251"/>
                          <a:pt x="2855741" y="1538067"/>
                        </a:cubicBezTo>
                        <a:cubicBezTo>
                          <a:pt x="2886956" y="1540379"/>
                          <a:pt x="2918264" y="1541193"/>
                          <a:pt x="2949526" y="1542756"/>
                        </a:cubicBezTo>
                        <a:lnTo>
                          <a:pt x="3052689" y="1556824"/>
                        </a:lnTo>
                        <a:cubicBezTo>
                          <a:pt x="3059059" y="1557804"/>
                          <a:pt x="3065126" y="1560249"/>
                          <a:pt x="3071446" y="1561513"/>
                        </a:cubicBezTo>
                        <a:cubicBezTo>
                          <a:pt x="3239107" y="1595046"/>
                          <a:pt x="3167665" y="1573268"/>
                          <a:pt x="3259015" y="1603716"/>
                        </a:cubicBezTo>
                        <a:cubicBezTo>
                          <a:pt x="3297477" y="1629358"/>
                          <a:pt x="3325529" y="1646784"/>
                          <a:pt x="3362178" y="1683433"/>
                        </a:cubicBezTo>
                        <a:cubicBezTo>
                          <a:pt x="3376777" y="1698032"/>
                          <a:pt x="3389050" y="1711847"/>
                          <a:pt x="3409070" y="1720947"/>
                        </a:cubicBezTo>
                        <a:cubicBezTo>
                          <a:pt x="3448709" y="1738965"/>
                          <a:pt x="3495775" y="1742230"/>
                          <a:pt x="3530990" y="1767840"/>
                        </a:cubicBezTo>
                        <a:cubicBezTo>
                          <a:pt x="3553758" y="1784398"/>
                          <a:pt x="3611577" y="1829090"/>
                          <a:pt x="3638843" y="1838178"/>
                        </a:cubicBezTo>
                        <a:lnTo>
                          <a:pt x="3666978" y="1847556"/>
                        </a:lnTo>
                        <a:cubicBezTo>
                          <a:pt x="3697728" y="1878306"/>
                          <a:pt x="3660900" y="1845672"/>
                          <a:pt x="3723249" y="1875692"/>
                        </a:cubicBezTo>
                        <a:cubicBezTo>
                          <a:pt x="3752248" y="1889655"/>
                          <a:pt x="3777945" y="1910205"/>
                          <a:pt x="3807655" y="1922584"/>
                        </a:cubicBezTo>
                        <a:cubicBezTo>
                          <a:pt x="3834609" y="1933815"/>
                          <a:pt x="3864359" y="1936796"/>
                          <a:pt x="3892061" y="1946030"/>
                        </a:cubicBezTo>
                        <a:cubicBezTo>
                          <a:pt x="3902009" y="1949346"/>
                          <a:pt x="3910461" y="1956204"/>
                          <a:pt x="3920197" y="1960098"/>
                        </a:cubicBezTo>
                        <a:cubicBezTo>
                          <a:pt x="3926181" y="1962491"/>
                          <a:pt x="3932652" y="1963437"/>
                          <a:pt x="3938954" y="1964787"/>
                        </a:cubicBezTo>
                        <a:cubicBezTo>
                          <a:pt x="3954540" y="1968127"/>
                          <a:pt x="3970215" y="1971040"/>
                          <a:pt x="3985846" y="1974166"/>
                        </a:cubicBezTo>
                        <a:lnTo>
                          <a:pt x="4243754" y="1960098"/>
                        </a:lnTo>
                        <a:cubicBezTo>
                          <a:pt x="4257881" y="1959215"/>
                          <a:pt x="4273643" y="1962387"/>
                          <a:pt x="4285957" y="1955409"/>
                        </a:cubicBezTo>
                        <a:cubicBezTo>
                          <a:pt x="4321859" y="1935064"/>
                          <a:pt x="4351537" y="1905300"/>
                          <a:pt x="4384430" y="1880381"/>
                        </a:cubicBezTo>
                        <a:cubicBezTo>
                          <a:pt x="4440425" y="1837960"/>
                          <a:pt x="4483068" y="1815992"/>
                          <a:pt x="4511040" y="1739704"/>
                        </a:cubicBezTo>
                        <a:cubicBezTo>
                          <a:pt x="4528234" y="1692812"/>
                          <a:pt x="4541954" y="1644495"/>
                          <a:pt x="4562621" y="1599027"/>
                        </a:cubicBezTo>
                        <a:cubicBezTo>
                          <a:pt x="4570436" y="1581833"/>
                          <a:pt x="4578916" y="1564926"/>
                          <a:pt x="4586067" y="1547446"/>
                        </a:cubicBezTo>
                        <a:cubicBezTo>
                          <a:pt x="4611568" y="1485110"/>
                          <a:pt x="4594068" y="1510999"/>
                          <a:pt x="4623581" y="1463040"/>
                        </a:cubicBezTo>
                        <a:cubicBezTo>
                          <a:pt x="4657903" y="1407268"/>
                          <a:pt x="4657128" y="1421791"/>
                          <a:pt x="4736123" y="1359876"/>
                        </a:cubicBezTo>
                        <a:cubicBezTo>
                          <a:pt x="4762451" y="1339240"/>
                          <a:pt x="4788007" y="1317471"/>
                          <a:pt x="4815840" y="1298916"/>
                        </a:cubicBezTo>
                        <a:cubicBezTo>
                          <a:pt x="4839286" y="1283285"/>
                          <a:pt x="4864061" y="1269485"/>
                          <a:pt x="4886178" y="1252024"/>
                        </a:cubicBezTo>
                        <a:cubicBezTo>
                          <a:pt x="4894034" y="1245822"/>
                          <a:pt x="4898344" y="1236110"/>
                          <a:pt x="4904935" y="1228578"/>
                        </a:cubicBezTo>
                        <a:cubicBezTo>
                          <a:pt x="4920237" y="1211090"/>
                          <a:pt x="4936627" y="1194572"/>
                          <a:pt x="4951827" y="1176996"/>
                        </a:cubicBezTo>
                        <a:cubicBezTo>
                          <a:pt x="4986652" y="1136730"/>
                          <a:pt x="5014092" y="1089157"/>
                          <a:pt x="5054990" y="1055076"/>
                        </a:cubicBezTo>
                        <a:cubicBezTo>
                          <a:pt x="5075941" y="1037617"/>
                          <a:pt x="5107262" y="1010184"/>
                          <a:pt x="5130018" y="998806"/>
                        </a:cubicBezTo>
                        <a:cubicBezTo>
                          <a:pt x="5176374" y="975628"/>
                          <a:pt x="5154269" y="984470"/>
                          <a:pt x="5195667" y="970670"/>
                        </a:cubicBezTo>
                        <a:cubicBezTo>
                          <a:pt x="5260520" y="924348"/>
                          <a:pt x="5194800" y="965233"/>
                          <a:pt x="5266006" y="937846"/>
                        </a:cubicBezTo>
                        <a:cubicBezTo>
                          <a:pt x="5274513" y="934574"/>
                          <a:pt x="5281451" y="928142"/>
                          <a:pt x="5289452" y="923778"/>
                        </a:cubicBezTo>
                        <a:cubicBezTo>
                          <a:pt x="5298657" y="918757"/>
                          <a:pt x="5308421" y="914802"/>
                          <a:pt x="5317587" y="909710"/>
                        </a:cubicBezTo>
                        <a:cubicBezTo>
                          <a:pt x="5322514" y="906973"/>
                          <a:pt x="5326505" y="902621"/>
                          <a:pt x="5331655" y="900332"/>
                        </a:cubicBezTo>
                        <a:cubicBezTo>
                          <a:pt x="5344285" y="894719"/>
                          <a:pt x="5380559" y="885192"/>
                          <a:pt x="5392615" y="881575"/>
                        </a:cubicBezTo>
                        <a:cubicBezTo>
                          <a:pt x="5437008" y="868258"/>
                          <a:pt x="5355017" y="887920"/>
                          <a:pt x="5462954" y="862818"/>
                        </a:cubicBezTo>
                        <a:lnTo>
                          <a:pt x="5608320" y="829993"/>
                        </a:lnTo>
                        <a:lnTo>
                          <a:pt x="5758375" y="834683"/>
                        </a:lnTo>
                        <a:cubicBezTo>
                          <a:pt x="5819331" y="836400"/>
                          <a:pt x="5880380" y="835791"/>
                          <a:pt x="5941255" y="839372"/>
                        </a:cubicBezTo>
                        <a:cubicBezTo>
                          <a:pt x="5986748" y="842048"/>
                          <a:pt x="6031914" y="848751"/>
                          <a:pt x="6077243" y="853440"/>
                        </a:cubicBezTo>
                        <a:cubicBezTo>
                          <a:pt x="6089748" y="858129"/>
                          <a:pt x="6101801" y="864268"/>
                          <a:pt x="6114757" y="867507"/>
                        </a:cubicBezTo>
                        <a:cubicBezTo>
                          <a:pt x="6126982" y="870563"/>
                          <a:pt x="6140403" y="867958"/>
                          <a:pt x="6152270" y="872196"/>
                        </a:cubicBezTo>
                        <a:cubicBezTo>
                          <a:pt x="6162885" y="875987"/>
                          <a:pt x="6170709" y="885207"/>
                          <a:pt x="6180406" y="890953"/>
                        </a:cubicBezTo>
                        <a:cubicBezTo>
                          <a:pt x="6212930" y="910226"/>
                          <a:pt x="6249153" y="923867"/>
                          <a:pt x="6278880" y="947224"/>
                        </a:cubicBezTo>
                        <a:cubicBezTo>
                          <a:pt x="6287756" y="954198"/>
                          <a:pt x="6339620" y="990734"/>
                          <a:pt x="6358597" y="1012873"/>
                        </a:cubicBezTo>
                        <a:cubicBezTo>
                          <a:pt x="6363683" y="1018807"/>
                          <a:pt x="6366963" y="1026285"/>
                          <a:pt x="6372664" y="1031630"/>
                        </a:cubicBezTo>
                        <a:cubicBezTo>
                          <a:pt x="6392083" y="1049836"/>
                          <a:pt x="6414802" y="1064390"/>
                          <a:pt x="6433624" y="1083212"/>
                        </a:cubicBezTo>
                        <a:cubicBezTo>
                          <a:pt x="6443003" y="1092590"/>
                          <a:pt x="6452948" y="1101434"/>
                          <a:pt x="6461760" y="1111347"/>
                        </a:cubicBezTo>
                        <a:cubicBezTo>
                          <a:pt x="6465504" y="1115559"/>
                          <a:pt x="6467153" y="1121430"/>
                          <a:pt x="6471138" y="1125415"/>
                        </a:cubicBezTo>
                        <a:cubicBezTo>
                          <a:pt x="6478215" y="1132492"/>
                          <a:pt x="6487889" y="1136733"/>
                          <a:pt x="6494584" y="1144172"/>
                        </a:cubicBezTo>
                        <a:cubicBezTo>
                          <a:pt x="6502124" y="1152550"/>
                          <a:pt x="6506711" y="1163191"/>
                          <a:pt x="6513341" y="1172307"/>
                        </a:cubicBezTo>
                        <a:cubicBezTo>
                          <a:pt x="6519228" y="1180401"/>
                          <a:pt x="6525584" y="1188154"/>
                          <a:pt x="6532098" y="1195753"/>
                        </a:cubicBezTo>
                        <a:cubicBezTo>
                          <a:pt x="6534975" y="1199110"/>
                          <a:pt x="6538715" y="1201679"/>
                          <a:pt x="6541477" y="1205132"/>
                        </a:cubicBezTo>
                        <a:cubicBezTo>
                          <a:pt x="6555259" y="1222360"/>
                          <a:pt x="6558343" y="1241889"/>
                          <a:pt x="6583680" y="1252024"/>
                        </a:cubicBezTo>
                        <a:cubicBezTo>
                          <a:pt x="6603734" y="1260046"/>
                          <a:pt x="6631779" y="1270923"/>
                          <a:pt x="6649329" y="1280160"/>
                        </a:cubicBezTo>
                        <a:cubicBezTo>
                          <a:pt x="6665460" y="1288650"/>
                          <a:pt x="6679208" y="1301751"/>
                          <a:pt x="6696221" y="1308295"/>
                        </a:cubicBezTo>
                        <a:cubicBezTo>
                          <a:pt x="6716541" y="1316110"/>
                          <a:pt x="6736420" y="1325185"/>
                          <a:pt x="6757181" y="1331741"/>
                        </a:cubicBezTo>
                        <a:cubicBezTo>
                          <a:pt x="6807225" y="1347544"/>
                          <a:pt x="6763388" y="1322755"/>
                          <a:pt x="6818141" y="1345809"/>
                        </a:cubicBezTo>
                        <a:cubicBezTo>
                          <a:pt x="6913767" y="1386073"/>
                          <a:pt x="6834009" y="1366598"/>
                          <a:pt x="6925994" y="1383323"/>
                        </a:cubicBezTo>
                        <a:cubicBezTo>
                          <a:pt x="7019126" y="1367801"/>
                          <a:pt x="7144374" y="1362680"/>
                          <a:pt x="7235483" y="1312984"/>
                        </a:cubicBezTo>
                        <a:cubicBezTo>
                          <a:pt x="7294984" y="1280529"/>
                          <a:pt x="7375908" y="1195941"/>
                          <a:pt x="7413674" y="1153550"/>
                        </a:cubicBezTo>
                        <a:cubicBezTo>
                          <a:pt x="7456545" y="1105430"/>
                          <a:pt x="7499355" y="1056788"/>
                          <a:pt x="7535594" y="1003495"/>
                        </a:cubicBezTo>
                        <a:cubicBezTo>
                          <a:pt x="7552907" y="978035"/>
                          <a:pt x="7561672" y="947676"/>
                          <a:pt x="7573107" y="919089"/>
                        </a:cubicBezTo>
                        <a:cubicBezTo>
                          <a:pt x="7580450" y="900731"/>
                          <a:pt x="7585214" y="881438"/>
                          <a:pt x="7591864" y="862818"/>
                        </a:cubicBezTo>
                        <a:cubicBezTo>
                          <a:pt x="7600848" y="837664"/>
                          <a:pt x="7610621" y="812799"/>
                          <a:pt x="7620000" y="787790"/>
                        </a:cubicBezTo>
                        <a:cubicBezTo>
                          <a:pt x="7623126" y="765907"/>
                          <a:pt x="7624408" y="743680"/>
                          <a:pt x="7629378" y="722141"/>
                        </a:cubicBezTo>
                        <a:cubicBezTo>
                          <a:pt x="7633824" y="702876"/>
                          <a:pt x="7639915" y="683852"/>
                          <a:pt x="7648135" y="665870"/>
                        </a:cubicBezTo>
                        <a:cubicBezTo>
                          <a:pt x="7684909" y="585428"/>
                          <a:pt x="7708623" y="543151"/>
                          <a:pt x="7765366" y="478301"/>
                        </a:cubicBezTo>
                        <a:cubicBezTo>
                          <a:pt x="7776307" y="465796"/>
                          <a:pt x="7786441" y="452536"/>
                          <a:pt x="7798190" y="440787"/>
                        </a:cubicBezTo>
                        <a:cubicBezTo>
                          <a:pt x="7839619" y="399358"/>
                          <a:pt x="7876351" y="351813"/>
                          <a:pt x="7924800" y="318867"/>
                        </a:cubicBezTo>
                        <a:cubicBezTo>
                          <a:pt x="7963877" y="292295"/>
                          <a:pt x="7997528" y="255044"/>
                          <a:pt x="8042030" y="239150"/>
                        </a:cubicBezTo>
                        <a:cubicBezTo>
                          <a:pt x="8107679" y="215704"/>
                          <a:pt x="8174518" y="195354"/>
                          <a:pt x="8238978" y="168812"/>
                        </a:cubicBezTo>
                        <a:cubicBezTo>
                          <a:pt x="8265550" y="157870"/>
                          <a:pt x="8292846" y="148542"/>
                          <a:pt x="8318695" y="135987"/>
                        </a:cubicBezTo>
                        <a:cubicBezTo>
                          <a:pt x="8347646" y="121925"/>
                          <a:pt x="8372632" y="99467"/>
                          <a:pt x="8403101" y="89095"/>
                        </a:cubicBezTo>
                        <a:cubicBezTo>
                          <a:pt x="8446921" y="74178"/>
                          <a:pt x="8494046" y="71628"/>
                          <a:pt x="8539089" y="60960"/>
                        </a:cubicBezTo>
                        <a:cubicBezTo>
                          <a:pt x="8553518" y="57543"/>
                          <a:pt x="8566858" y="50288"/>
                          <a:pt x="8581292" y="46892"/>
                        </a:cubicBezTo>
                        <a:cubicBezTo>
                          <a:pt x="8593559" y="44006"/>
                          <a:pt x="8606376" y="44275"/>
                          <a:pt x="8618806" y="42203"/>
                        </a:cubicBezTo>
                        <a:cubicBezTo>
                          <a:pt x="8637813" y="39035"/>
                          <a:pt x="8707051" y="24557"/>
                          <a:pt x="8721969" y="18756"/>
                        </a:cubicBezTo>
                        <a:cubicBezTo>
                          <a:pt x="8732474" y="14671"/>
                          <a:pt x="8740726" y="6252"/>
                          <a:pt x="8750104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pic>
        <p:nvPicPr>
          <p:cNvPr id="3" name="Picture 2" descr="A picture containing mountain, outdoor, snow, nature&#10;&#10;Description automatically generated">
            <a:extLst>
              <a:ext uri="{FF2B5EF4-FFF2-40B4-BE49-F238E27FC236}">
                <a16:creationId xmlns:a16="http://schemas.microsoft.com/office/drawing/2014/main" id="{24D3175C-77B6-3FE5-45B6-40F85E995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42698"/>
          <a:stretch/>
        </p:blipFill>
        <p:spPr>
          <a:xfrm>
            <a:off x="2867608" y="1788369"/>
            <a:ext cx="8551383" cy="44173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6A36A4-0858-A570-2CBA-5438B6E521BA}"/>
              </a:ext>
            </a:extLst>
          </p:cNvPr>
          <p:cNvGrpSpPr/>
          <p:nvPr/>
        </p:nvGrpSpPr>
        <p:grpSpPr>
          <a:xfrm>
            <a:off x="2811950" y="2298590"/>
            <a:ext cx="2042455" cy="2724759"/>
            <a:chOff x="2179101" y="2288734"/>
            <a:chExt cx="2083410" cy="27793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DE4969-8E24-0589-4958-72ACE3CF7523}"/>
                </a:ext>
              </a:extLst>
            </p:cNvPr>
            <p:cNvSpPr/>
            <p:nvPr/>
          </p:nvSpPr>
          <p:spPr bwMode="auto">
            <a:xfrm>
              <a:off x="2339926" y="3961471"/>
              <a:ext cx="1922585" cy="110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B95E98-15A1-5EE1-3E0A-AD967F72588B}"/>
                </a:ext>
              </a:extLst>
            </p:cNvPr>
            <p:cNvSpPr/>
            <p:nvPr/>
          </p:nvSpPr>
          <p:spPr bwMode="auto">
            <a:xfrm>
              <a:off x="3043311" y="3544377"/>
              <a:ext cx="393895" cy="39389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4A53D0-FED6-21FF-2D11-CFC65C2463DE}"/>
                </a:ext>
              </a:extLst>
            </p:cNvPr>
            <p:cNvSpPr txBox="1"/>
            <p:nvPr/>
          </p:nvSpPr>
          <p:spPr>
            <a:xfrm>
              <a:off x="2179101" y="2288734"/>
              <a:ext cx="2083410" cy="128650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Chasm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"I feel less productive. How do I stick with it?"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2C8A31-C71F-0972-7ABE-D2A342015DDC}"/>
              </a:ext>
            </a:extLst>
          </p:cNvPr>
          <p:cNvGrpSpPr/>
          <p:nvPr/>
        </p:nvGrpSpPr>
        <p:grpSpPr>
          <a:xfrm>
            <a:off x="4932555" y="1651763"/>
            <a:ext cx="1961543" cy="2185548"/>
            <a:chOff x="4342228" y="1628936"/>
            <a:chExt cx="2000876" cy="22293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8EB3F8-6C5B-CA44-9D1C-94DD76F76ABD}"/>
                </a:ext>
              </a:extLst>
            </p:cNvPr>
            <p:cNvSpPr/>
            <p:nvPr/>
          </p:nvSpPr>
          <p:spPr bwMode="auto">
            <a:xfrm>
              <a:off x="4342228" y="3230445"/>
              <a:ext cx="1111347" cy="62786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C076D5-C51E-67A9-0EDD-5FFA42200805}"/>
                </a:ext>
              </a:extLst>
            </p:cNvPr>
            <p:cNvSpPr/>
            <p:nvPr/>
          </p:nvSpPr>
          <p:spPr bwMode="auto">
            <a:xfrm>
              <a:off x="4700953" y="2826244"/>
              <a:ext cx="393895" cy="39389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9DA792-D638-AEAF-B5CB-DBA77D6DCE4B}"/>
                </a:ext>
              </a:extLst>
            </p:cNvPr>
            <p:cNvSpPr txBox="1"/>
            <p:nvPr/>
          </p:nvSpPr>
          <p:spPr>
            <a:xfrm>
              <a:off x="4420519" y="1628936"/>
              <a:ext cx="1922585" cy="150810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Plateau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"I'm using it, but everything I need is not available for it"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7DC116-4329-72BA-9135-561431EB5E75}"/>
              </a:ext>
            </a:extLst>
          </p:cNvPr>
          <p:cNvGrpSpPr/>
          <p:nvPr/>
        </p:nvGrpSpPr>
        <p:grpSpPr>
          <a:xfrm>
            <a:off x="9510770" y="1813758"/>
            <a:ext cx="2057181" cy="2755296"/>
            <a:chOff x="9012246" y="1794179"/>
            <a:chExt cx="2098432" cy="281054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6D7E98A-8E8E-6F8F-79F2-D0C041933135}"/>
                </a:ext>
              </a:extLst>
            </p:cNvPr>
            <p:cNvSpPr/>
            <p:nvPr/>
          </p:nvSpPr>
          <p:spPr bwMode="auto">
            <a:xfrm>
              <a:off x="9462868" y="2198380"/>
              <a:ext cx="1111347" cy="62786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7C9F1D-1ED4-3E7E-C784-90F4A0EA7AB3}"/>
                </a:ext>
              </a:extLst>
            </p:cNvPr>
            <p:cNvSpPr/>
            <p:nvPr/>
          </p:nvSpPr>
          <p:spPr bwMode="auto">
            <a:xfrm>
              <a:off x="9821593" y="1794179"/>
              <a:ext cx="393895" cy="39389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1DDEC-95DA-33C3-09D9-F6572338A4BA}"/>
                </a:ext>
              </a:extLst>
            </p:cNvPr>
            <p:cNvSpPr txBox="1"/>
            <p:nvPr/>
          </p:nvSpPr>
          <p:spPr>
            <a:xfrm>
              <a:off x="9012246" y="3318218"/>
              <a:ext cx="2098432" cy="128650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Ridge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"Can't relate to those who don't work the way I do"</a:t>
              </a:r>
              <a:endPara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D3B93F-1B26-FC98-C9ED-BC3EE33B7F16}"/>
              </a:ext>
            </a:extLst>
          </p:cNvPr>
          <p:cNvCxnSpPr/>
          <p:nvPr/>
        </p:nvCxnSpPr>
        <p:spPr>
          <a:xfrm>
            <a:off x="2811950" y="6224090"/>
            <a:ext cx="8616237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6A6A6A-EF61-1415-3CEA-0BEB30905D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5442" y="3999117"/>
            <a:ext cx="4421493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B10028-67B6-E5A6-C94C-EFCF9173E2EC}"/>
              </a:ext>
            </a:extLst>
          </p:cNvPr>
          <p:cNvGrpSpPr/>
          <p:nvPr/>
        </p:nvGrpSpPr>
        <p:grpSpPr>
          <a:xfrm>
            <a:off x="648103" y="3528732"/>
            <a:ext cx="2178781" cy="3126168"/>
            <a:chOff x="-28136" y="3543543"/>
            <a:chExt cx="2222470" cy="31888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0B1D0C-9E1E-2D12-E648-809EB77E22CE}"/>
                </a:ext>
              </a:extLst>
            </p:cNvPr>
            <p:cNvSpPr txBox="1"/>
            <p:nvPr/>
          </p:nvSpPr>
          <p:spPr>
            <a:xfrm>
              <a:off x="-28136" y="3786206"/>
              <a:ext cx="2222470" cy="294619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Parking Lot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"I'm not a programmer"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17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"No time to learn it"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02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"No management support"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56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"Where do I start?"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07A632B-FE60-C1AE-BD1B-C72D26E33738}"/>
                </a:ext>
              </a:extLst>
            </p:cNvPr>
            <p:cNvSpPr/>
            <p:nvPr/>
          </p:nvSpPr>
          <p:spPr bwMode="auto">
            <a:xfrm>
              <a:off x="188525" y="3543543"/>
              <a:ext cx="393895" cy="393895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1</a:t>
              </a:r>
            </a:p>
          </p:txBody>
        </p:sp>
      </p:grpSp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FC722AFD-E7E9-DF08-D20C-A9A23D1D7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924" y="237806"/>
            <a:ext cx="1508037" cy="10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2111</TotalTime>
  <Words>1417</Words>
  <Application>Microsoft Office PowerPoint</Application>
  <PresentationFormat>Widescreen</PresentationFormat>
  <Paragraphs>210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Cascadia Code Light</vt:lpstr>
      <vt:lpstr>Office Theme</vt:lpstr>
      <vt:lpstr>MSTICPy – building an infosec library for Jupyter notebooks</vt:lpstr>
      <vt:lpstr>MSTICPy</vt:lpstr>
      <vt:lpstr>The beginnings</vt:lpstr>
      <vt:lpstr>PowerPoint Presentation</vt:lpstr>
      <vt:lpstr>PowerPoint Presentation</vt:lpstr>
      <vt:lpstr>Phase 1: origins of MSTICPy</vt:lpstr>
      <vt:lpstr>PowerPoint Presentation</vt:lpstr>
      <vt:lpstr>Jupyter as a challenging hike</vt:lpstr>
      <vt:lpstr>The Journey</vt:lpstr>
      <vt:lpstr>Our Journey</vt:lpstr>
      <vt:lpstr>Phase 2: generalizing functionality</vt:lpstr>
      <vt:lpstr>Phase 2: achievements</vt:lpstr>
      <vt:lpstr>Phase 2: where were we on the journey?</vt:lpstr>
      <vt:lpstr>Example</vt:lpstr>
      <vt:lpstr>Making the ascent easier</vt:lpstr>
      <vt:lpstr>Phase 3: getting out of the chasm</vt:lpstr>
      <vt:lpstr>1. Simplify working with data</vt:lpstr>
      <vt:lpstr>2. Simplify working with entities</vt:lpstr>
      <vt:lpstr>A bit more complex than pandas extensions</vt:lpstr>
      <vt:lpstr>MSTICPy Pivots</vt:lpstr>
      <vt:lpstr>The Future</vt:lpstr>
      <vt:lpstr>Conclusion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MSTICPy – building an infosec library for Jupyter notebooks</dc:title>
  <dc:creator>Ian Hellen</dc:creator>
  <cp:lastModifiedBy>Ian Hellen</cp:lastModifiedBy>
  <cp:revision>3</cp:revision>
  <dcterms:created xsi:type="dcterms:W3CDTF">2022-11-28T21:16:11Z</dcterms:created>
  <dcterms:modified xsi:type="dcterms:W3CDTF">2022-12-01T21:59:36Z</dcterms:modified>
</cp:coreProperties>
</file>